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66" r:id="rId3"/>
    <p:sldId id="267" r:id="rId4"/>
    <p:sldId id="269" r:id="rId5"/>
    <p:sldId id="270" r:id="rId6"/>
    <p:sldId id="271" r:id="rId7"/>
    <p:sldId id="273" r:id="rId8"/>
    <p:sldId id="272" r:id="rId9"/>
    <p:sldId id="274" r:id="rId10"/>
    <p:sldId id="268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293D4-A53B-4DA1-A699-473430525198}" type="datetimeFigureOut">
              <a:rPr lang="de-DE" smtClean="0"/>
              <a:pPr/>
              <a:t>10.10.2023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68BC1-8ED8-48A7-9DEE-D436B2E6B28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08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68BC1-8ED8-48A7-9DEE-D436B2E6B282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68BC1-8ED8-48A7-9DEE-D436B2E6B282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68BC1-8ED8-48A7-9DEE-D436B2E6B282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68BC1-8ED8-48A7-9DEE-D436B2E6B282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68BC1-8ED8-48A7-9DEE-D436B2E6B282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68BC1-8ED8-48A7-9DEE-D436B2E6B282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68BC1-8ED8-48A7-9DEE-D436B2E6B282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260648"/>
            <a:ext cx="4056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Какого цвета поле?</a:t>
            </a:r>
            <a:endParaRPr lang="de-DE" sz="3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доска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052736"/>
            <a:ext cx="5407359" cy="54006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19872" y="980728"/>
            <a:ext cx="1224136" cy="5544616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260648"/>
            <a:ext cx="3255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Что это значит?</a:t>
            </a:r>
            <a:endParaRPr lang="de-DE" sz="3600" b="1" dirty="0">
              <a:solidFill>
                <a:srgbClr val="002060"/>
              </a:solidFill>
            </a:endParaRPr>
          </a:p>
        </p:txBody>
      </p:sp>
      <p:pic>
        <p:nvPicPr>
          <p:cNvPr id="24" name="Рисунок 23" descr="Ферзи без фона.png"/>
          <p:cNvPicPr>
            <a:picLocks noChangeAspect="1"/>
          </p:cNvPicPr>
          <p:nvPr/>
        </p:nvPicPr>
        <p:blipFill>
          <a:blip r:embed="rId2" cstate="print"/>
          <a:srcRect l="52354"/>
          <a:stretch>
            <a:fillRect/>
          </a:stretch>
        </p:blipFill>
        <p:spPr>
          <a:xfrm>
            <a:off x="6588224" y="1484784"/>
            <a:ext cx="1668285" cy="3299603"/>
          </a:xfrm>
          <a:prstGeom prst="rect">
            <a:avLst/>
          </a:prstGeom>
        </p:spPr>
      </p:pic>
      <p:pic>
        <p:nvPicPr>
          <p:cNvPr id="26" name="Рисунок 25" descr="Ладьи без фона.png"/>
          <p:cNvPicPr>
            <a:picLocks noChangeAspect="1"/>
          </p:cNvPicPr>
          <p:nvPr/>
        </p:nvPicPr>
        <p:blipFill>
          <a:blip r:embed="rId3" cstate="print"/>
          <a:srcRect l="53811"/>
          <a:stretch>
            <a:fillRect/>
          </a:stretch>
        </p:blipFill>
        <p:spPr>
          <a:xfrm>
            <a:off x="899592" y="2420888"/>
            <a:ext cx="1296144" cy="2220599"/>
          </a:xfrm>
          <a:prstGeom prst="rect">
            <a:avLst/>
          </a:prstGeom>
        </p:spPr>
      </p:pic>
      <p:pic>
        <p:nvPicPr>
          <p:cNvPr id="29" name="Рисунок 28" descr="Слоны без фона.png"/>
          <p:cNvPicPr>
            <a:picLocks noChangeAspect="1"/>
          </p:cNvPicPr>
          <p:nvPr/>
        </p:nvPicPr>
        <p:blipFill>
          <a:blip r:embed="rId4" cstate="print"/>
          <a:srcRect l="54743"/>
          <a:stretch>
            <a:fillRect/>
          </a:stretch>
        </p:blipFill>
        <p:spPr>
          <a:xfrm>
            <a:off x="3635896" y="1772816"/>
            <a:ext cx="1296144" cy="28580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80112" y="2636912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=</a:t>
            </a:r>
            <a:endParaRPr lang="de-DE" sz="9600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3768" y="2780928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+</a:t>
            </a:r>
            <a:endParaRPr lang="de-DE" sz="9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260648"/>
            <a:ext cx="368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Как ходит ферзь?</a:t>
            </a:r>
            <a:endParaRPr lang="de-DE" sz="3600" b="1" dirty="0">
              <a:solidFill>
                <a:srgbClr val="002060"/>
              </a:solidFill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1907704" y="1052736"/>
            <a:ext cx="5407359" cy="5400600"/>
            <a:chOff x="1907704" y="1052736"/>
            <a:chExt cx="5407359" cy="5400600"/>
          </a:xfrm>
        </p:grpSpPr>
        <p:pic>
          <p:nvPicPr>
            <p:cNvPr id="5" name="Рисунок 4" descr="доска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704" y="1052736"/>
              <a:ext cx="5407359" cy="5400600"/>
            </a:xfrm>
            <a:prstGeom prst="rect">
              <a:avLst/>
            </a:prstGeom>
          </p:spPr>
        </p:pic>
        <p:cxnSp>
          <p:nvCxnSpPr>
            <p:cNvPr id="9" name="Прямая со стрелкой 8"/>
            <p:cNvCxnSpPr/>
            <p:nvPr/>
          </p:nvCxnSpPr>
          <p:spPr>
            <a:xfrm>
              <a:off x="3969328" y="3068960"/>
              <a:ext cx="2906928" cy="2880320"/>
            </a:xfrm>
            <a:prstGeom prst="straightConnector1">
              <a:avLst/>
            </a:prstGeom>
            <a:ln w="63500" cap="rnd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5724128" y="5517232"/>
              <a:ext cx="481982" cy="504056"/>
            </a:xfrm>
            <a:prstGeom prst="straightConnector1">
              <a:avLst/>
            </a:prstGeom>
            <a:ln w="63500" cap="rnd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V="1">
              <a:off x="5796136" y="4005064"/>
              <a:ext cx="1008112" cy="956946"/>
            </a:xfrm>
            <a:prstGeom prst="straightConnector1">
              <a:avLst/>
            </a:prstGeom>
            <a:ln w="63500" cap="rnd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3995936" y="1484784"/>
              <a:ext cx="1008112" cy="1080120"/>
            </a:xfrm>
            <a:prstGeom prst="straightConnector1">
              <a:avLst/>
            </a:prstGeom>
            <a:ln w="63500" cap="rnd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2362984" y="3105193"/>
              <a:ext cx="1080120" cy="1115895"/>
            </a:xfrm>
            <a:prstGeom prst="straightConnector1">
              <a:avLst/>
            </a:prstGeom>
            <a:ln w="63500" cap="rnd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>
              <a:off x="4860032" y="5517232"/>
              <a:ext cx="365022" cy="480673"/>
            </a:xfrm>
            <a:prstGeom prst="straightConnector1">
              <a:avLst/>
            </a:prstGeom>
            <a:ln w="63500" cap="rnd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H="1" flipV="1">
              <a:off x="2411760" y="1484784"/>
              <a:ext cx="1008112" cy="1080120"/>
            </a:xfrm>
            <a:prstGeom prst="straightConnector1">
              <a:avLst/>
            </a:prstGeom>
            <a:ln w="63500" cap="rnd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H="1" flipV="1">
              <a:off x="2483768" y="2204864"/>
              <a:ext cx="2736304" cy="2808310"/>
            </a:xfrm>
            <a:prstGeom prst="straightConnector1">
              <a:avLst/>
            </a:prstGeom>
            <a:ln w="63500" cap="rnd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 descr="Ферзь_символ_черный_без фона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9872" y="2564904"/>
              <a:ext cx="576064" cy="544154"/>
            </a:xfrm>
            <a:prstGeom prst="rect">
              <a:avLst/>
            </a:prstGeom>
          </p:spPr>
        </p:pic>
        <p:pic>
          <p:nvPicPr>
            <p:cNvPr id="21" name="Рисунок 20" descr="Ферзь_символ_белый_без фон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0072" y="4941168"/>
              <a:ext cx="576064" cy="548714"/>
            </a:xfrm>
            <a:prstGeom prst="rect">
              <a:avLst/>
            </a:prstGeom>
          </p:spPr>
        </p:pic>
        <p:cxnSp>
          <p:nvCxnSpPr>
            <p:cNvPr id="22" name="Прямая со стрелкой 21"/>
            <p:cNvCxnSpPr/>
            <p:nvPr/>
          </p:nvCxnSpPr>
          <p:spPr>
            <a:xfrm flipV="1">
              <a:off x="3995936" y="2852936"/>
              <a:ext cx="2736304" cy="8384"/>
            </a:xfrm>
            <a:prstGeom prst="straightConnector1">
              <a:avLst/>
            </a:prstGeom>
            <a:ln w="63500" cap="rnd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5868144" y="5301208"/>
              <a:ext cx="1008112" cy="0"/>
            </a:xfrm>
            <a:prstGeom prst="straightConnector1">
              <a:avLst/>
            </a:prstGeom>
            <a:ln w="63500" cap="rnd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H="1">
              <a:off x="2411760" y="5301208"/>
              <a:ext cx="2799928" cy="0"/>
            </a:xfrm>
            <a:prstGeom prst="straightConnector1">
              <a:avLst/>
            </a:prstGeom>
            <a:ln w="63500" cap="rnd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H="1">
              <a:off x="2339752" y="2852936"/>
              <a:ext cx="1071736" cy="0"/>
            </a:xfrm>
            <a:prstGeom prst="straightConnector1">
              <a:avLst/>
            </a:prstGeom>
            <a:ln w="63500" cap="rnd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V="1">
              <a:off x="3707904" y="1484784"/>
              <a:ext cx="0" cy="1016496"/>
            </a:xfrm>
            <a:prstGeom prst="straightConnector1">
              <a:avLst/>
            </a:prstGeom>
            <a:ln w="63500" cap="rnd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V="1">
              <a:off x="5508104" y="1484784"/>
              <a:ext cx="0" cy="3464768"/>
            </a:xfrm>
            <a:prstGeom prst="straightConnector1">
              <a:avLst/>
            </a:prstGeom>
            <a:ln w="63500" cap="rnd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>
              <a:off x="5508104" y="5589240"/>
              <a:ext cx="0" cy="504056"/>
            </a:xfrm>
            <a:prstGeom prst="straightConnector1">
              <a:avLst/>
            </a:prstGeom>
            <a:ln w="63500" cap="rnd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3707904" y="3140968"/>
              <a:ext cx="0" cy="2808312"/>
            </a:xfrm>
            <a:prstGeom prst="straightConnector1">
              <a:avLst/>
            </a:prstGeom>
            <a:ln w="63500" cap="rnd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399" y="202802"/>
            <a:ext cx="5838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«Драгоценности королевы»</a:t>
            </a:r>
            <a:endParaRPr lang="de-DE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09725" y="6586618"/>
            <a:ext cx="1959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Корона: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de-LI" sz="1200" dirty="0" smtClean="0">
                <a:solidFill>
                  <a:schemeClr val="bg1">
                    <a:lumMod val="50000"/>
                  </a:schemeClr>
                </a:solidFill>
              </a:rPr>
              <a:t>pxhere.com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59945" y="856914"/>
            <a:ext cx="5734296" cy="5762382"/>
            <a:chOff x="1043608" y="871436"/>
            <a:chExt cx="5734296" cy="576238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43608" y="871436"/>
              <a:ext cx="5734296" cy="5762382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612" y="929793"/>
              <a:ext cx="5662288" cy="5616624"/>
            </a:xfrm>
            <a:prstGeom prst="rect">
              <a:avLst/>
            </a:prstGeom>
          </p:spPr>
        </p:pic>
        <p:sp>
          <p:nvSpPr>
            <p:cNvPr id="7" name="Овал 6"/>
            <p:cNvSpPr/>
            <p:nvPr/>
          </p:nvSpPr>
          <p:spPr>
            <a:xfrm>
              <a:off x="1579142" y="3289546"/>
              <a:ext cx="288032" cy="288032"/>
            </a:xfrm>
            <a:prstGeom prst="ellipse">
              <a:avLst/>
            </a:prstGeom>
            <a:solidFill>
              <a:srgbClr val="9900CC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419872" y="3966228"/>
              <a:ext cx="288032" cy="288032"/>
            </a:xfrm>
            <a:prstGeom prst="ellipse">
              <a:avLst/>
            </a:prstGeom>
            <a:solidFill>
              <a:srgbClr val="9900CC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021130" y="3289546"/>
              <a:ext cx="288032" cy="288032"/>
            </a:xfrm>
            <a:prstGeom prst="ellipse">
              <a:avLst/>
            </a:prstGeom>
            <a:solidFill>
              <a:srgbClr val="9900CC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701247" y="3932823"/>
              <a:ext cx="288032" cy="288032"/>
            </a:xfrm>
            <a:prstGeom prst="ellipse">
              <a:avLst/>
            </a:prstGeom>
            <a:solidFill>
              <a:srgbClr val="9900CC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275968" y="3269848"/>
              <a:ext cx="288032" cy="288032"/>
            </a:xfrm>
            <a:prstGeom prst="ellipse">
              <a:avLst/>
            </a:prstGeom>
            <a:solidFill>
              <a:srgbClr val="9900CC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951066" y="3901110"/>
              <a:ext cx="288032" cy="288032"/>
            </a:xfrm>
            <a:prstGeom prst="ellipse">
              <a:avLst/>
            </a:prstGeom>
            <a:solidFill>
              <a:srgbClr val="9900CC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237632" y="3932823"/>
              <a:ext cx="288032" cy="288032"/>
            </a:xfrm>
            <a:prstGeom prst="ellipse">
              <a:avLst/>
            </a:prstGeom>
            <a:solidFill>
              <a:srgbClr val="9900CC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820306" y="3244820"/>
              <a:ext cx="288032" cy="288032"/>
            </a:xfrm>
            <a:prstGeom prst="ellipse">
              <a:avLst/>
            </a:prstGeom>
            <a:solidFill>
              <a:srgbClr val="9900CC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1579142" y="2644218"/>
              <a:ext cx="288032" cy="28803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197766" y="3269848"/>
              <a:ext cx="288032" cy="28803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68473" y="2636912"/>
              <a:ext cx="288032" cy="28803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419872" y="3284984"/>
              <a:ext cx="288032" cy="28803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070284" y="2636912"/>
              <a:ext cx="288032" cy="28803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701247" y="3289546"/>
              <a:ext cx="288032" cy="28803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5314447" y="3932823"/>
              <a:ext cx="288032" cy="28803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951066" y="3269848"/>
              <a:ext cx="288032" cy="28803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701247" y="2640324"/>
              <a:ext cx="288032" cy="288032"/>
            </a:xfrm>
            <a:prstGeom prst="ellipse">
              <a:avLst/>
            </a:prstGeom>
            <a:solidFill>
              <a:srgbClr val="9900CC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419872" y="2636912"/>
              <a:ext cx="288032" cy="288032"/>
            </a:xfrm>
            <a:prstGeom prst="ellipse">
              <a:avLst/>
            </a:prstGeom>
            <a:solidFill>
              <a:srgbClr val="9900CC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093616" y="2640324"/>
              <a:ext cx="288032" cy="288032"/>
            </a:xfrm>
            <a:prstGeom prst="ellipse">
              <a:avLst/>
            </a:prstGeom>
            <a:solidFill>
              <a:srgbClr val="9900CC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953648" y="2644021"/>
              <a:ext cx="288032" cy="288032"/>
            </a:xfrm>
            <a:prstGeom prst="ellipse">
              <a:avLst/>
            </a:prstGeom>
            <a:solidFill>
              <a:srgbClr val="9900CC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277601" y="2636912"/>
              <a:ext cx="288032" cy="28803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71917" y="3901110"/>
              <a:ext cx="288032" cy="28803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94644" y="3932823"/>
              <a:ext cx="288032" cy="28803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587965" y="3910916"/>
              <a:ext cx="288032" cy="28803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587526" y="4585690"/>
              <a:ext cx="288032" cy="288032"/>
            </a:xfrm>
            <a:prstGeom prst="ellipse">
              <a:avLst/>
            </a:prstGeom>
            <a:solidFill>
              <a:srgbClr val="9900CC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029514" y="4585690"/>
              <a:ext cx="288032" cy="288032"/>
            </a:xfrm>
            <a:prstGeom prst="ellipse">
              <a:avLst/>
            </a:prstGeom>
            <a:solidFill>
              <a:srgbClr val="9900CC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284352" y="4565992"/>
              <a:ext cx="288032" cy="288032"/>
            </a:xfrm>
            <a:prstGeom prst="ellipse">
              <a:avLst/>
            </a:prstGeom>
            <a:solidFill>
              <a:srgbClr val="9900CC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828690" y="4540964"/>
              <a:ext cx="288032" cy="288032"/>
            </a:xfrm>
            <a:prstGeom prst="ellipse">
              <a:avLst/>
            </a:prstGeom>
            <a:solidFill>
              <a:srgbClr val="9900CC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197766" y="4565992"/>
              <a:ext cx="288032" cy="28803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428256" y="4581128"/>
              <a:ext cx="288032" cy="28803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4709631" y="4585690"/>
              <a:ext cx="288032" cy="28803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5959450" y="4565992"/>
              <a:ext cx="288032" cy="28803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080" y="1199981"/>
              <a:ext cx="443914" cy="644843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707" y="1229653"/>
              <a:ext cx="443914" cy="64484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1468" y="5589240"/>
              <a:ext cx="483526" cy="743356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707" y="5548332"/>
              <a:ext cx="483526" cy="74335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118" y="1229652"/>
              <a:ext cx="651246" cy="61517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567" y="5583577"/>
              <a:ext cx="697797" cy="664667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3436" r="2985" b="3542"/>
          <a:stretch/>
        </p:blipFill>
        <p:spPr>
          <a:xfrm>
            <a:off x="6613729" y="2622390"/>
            <a:ext cx="2457032" cy="17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260648"/>
            <a:ext cx="4056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Какого цвета поле?</a:t>
            </a:r>
            <a:endParaRPr lang="de-DE" sz="3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дос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052736"/>
            <a:ext cx="5407359" cy="54006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572000" y="980728"/>
            <a:ext cx="1296144" cy="5544616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188640"/>
            <a:ext cx="3108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«Бег по кругу»</a:t>
            </a:r>
            <a:endParaRPr lang="de-DE" sz="36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871436"/>
            <a:ext cx="5734296" cy="576238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929793"/>
            <a:ext cx="5662288" cy="56166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606433" cy="639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41" y="5600810"/>
            <a:ext cx="638616" cy="652276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3419872" y="3284984"/>
            <a:ext cx="288032" cy="288032"/>
          </a:xfrm>
          <a:prstGeom prst="ellipse">
            <a:avLst/>
          </a:prstGeom>
          <a:solidFill>
            <a:srgbClr val="008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067944" y="3284984"/>
            <a:ext cx="288032" cy="288032"/>
          </a:xfrm>
          <a:prstGeom prst="ellipse">
            <a:avLst/>
          </a:prstGeom>
          <a:solidFill>
            <a:srgbClr val="008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419872" y="3933056"/>
            <a:ext cx="288032" cy="288032"/>
          </a:xfrm>
          <a:prstGeom prst="ellipse">
            <a:avLst/>
          </a:prstGeom>
          <a:solidFill>
            <a:srgbClr val="008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067944" y="3933056"/>
            <a:ext cx="288032" cy="288032"/>
          </a:xfrm>
          <a:prstGeom prst="ellipse">
            <a:avLst/>
          </a:prstGeom>
          <a:solidFill>
            <a:srgbClr val="008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Ладья белая_символ_без фон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5661248"/>
            <a:ext cx="374708" cy="576064"/>
          </a:xfrm>
          <a:prstGeom prst="rect">
            <a:avLst/>
          </a:prstGeom>
        </p:spPr>
      </p:pic>
      <p:pic>
        <p:nvPicPr>
          <p:cNvPr id="36" name="Рисунок 35" descr="Ладья черная_символ_без фон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3" y="1268761"/>
            <a:ext cx="39656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0350" y="332656"/>
            <a:ext cx="483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Какая фигура сильнее?</a:t>
            </a:r>
            <a:endParaRPr lang="de-DE" sz="3600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25750" y="1588729"/>
            <a:ext cx="8640958" cy="4031572"/>
            <a:chOff x="251520" y="1845700"/>
            <a:chExt cx="8640958" cy="4031572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788023" y="1845700"/>
              <a:ext cx="4104455" cy="4031572"/>
              <a:chOff x="1043608" y="871436"/>
              <a:chExt cx="5734296" cy="5762382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1043608" y="871436"/>
                <a:ext cx="5734296" cy="5762382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12" y="929793"/>
                <a:ext cx="5662288" cy="5616624"/>
              </a:xfrm>
              <a:prstGeom prst="rect">
                <a:avLst/>
              </a:prstGeom>
            </p:spPr>
          </p:pic>
        </p:grpSp>
        <p:grpSp>
          <p:nvGrpSpPr>
            <p:cNvPr id="2" name="Группа 1"/>
            <p:cNvGrpSpPr/>
            <p:nvPr/>
          </p:nvGrpSpPr>
          <p:grpSpPr>
            <a:xfrm>
              <a:off x="251520" y="1845700"/>
              <a:ext cx="4104456" cy="4031572"/>
              <a:chOff x="1043608" y="871436"/>
              <a:chExt cx="5734296" cy="5762382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1043608" y="871436"/>
                <a:ext cx="5734296" cy="5762382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12" y="929793"/>
                <a:ext cx="5662288" cy="5616624"/>
              </a:xfrm>
              <a:prstGeom prst="rect">
                <a:avLst/>
              </a:prstGeom>
            </p:spPr>
          </p:pic>
        </p:grp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5126131"/>
              <a:ext cx="483821" cy="494170"/>
            </a:xfrm>
            <a:prstGeom prst="rect">
              <a:avLst/>
            </a:prstGeom>
          </p:spPr>
        </p:pic>
        <p:pic>
          <p:nvPicPr>
            <p:cNvPr id="30" name="Рисунок 29" descr="Ладья белая_символ_без фона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552" y="5126131"/>
              <a:ext cx="321439" cy="494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7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6370" y="332656"/>
            <a:ext cx="483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Какая фигура сильнее?</a:t>
            </a:r>
            <a:endParaRPr lang="de-DE" sz="36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4845" y="1628100"/>
            <a:ext cx="8640959" cy="4175588"/>
            <a:chOff x="251520" y="1845700"/>
            <a:chExt cx="8640959" cy="4175588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644009" y="1845700"/>
              <a:ext cx="4248470" cy="4175588"/>
              <a:chOff x="1043608" y="871436"/>
              <a:chExt cx="5734296" cy="5762382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1043608" y="871436"/>
                <a:ext cx="5734296" cy="5762382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12" y="929793"/>
                <a:ext cx="5662288" cy="5616624"/>
              </a:xfrm>
              <a:prstGeom prst="rect">
                <a:avLst/>
              </a:prstGeom>
            </p:spPr>
          </p:pic>
        </p:grpSp>
        <p:grpSp>
          <p:nvGrpSpPr>
            <p:cNvPr id="2" name="Группа 1"/>
            <p:cNvGrpSpPr/>
            <p:nvPr/>
          </p:nvGrpSpPr>
          <p:grpSpPr>
            <a:xfrm>
              <a:off x="251520" y="1845700"/>
              <a:ext cx="4248472" cy="4175588"/>
              <a:chOff x="1043608" y="871436"/>
              <a:chExt cx="5734296" cy="5762382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1043608" y="871436"/>
                <a:ext cx="5734296" cy="5762382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12" y="929793"/>
                <a:ext cx="5662288" cy="5616624"/>
              </a:xfrm>
              <a:prstGeom prst="rect">
                <a:avLst/>
              </a:prstGeom>
            </p:spPr>
          </p:pic>
        </p:grp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754" y="5283206"/>
              <a:ext cx="483821" cy="494170"/>
            </a:xfrm>
            <a:prstGeom prst="rect">
              <a:avLst/>
            </a:prstGeom>
          </p:spPr>
        </p:pic>
        <p:pic>
          <p:nvPicPr>
            <p:cNvPr id="30" name="Рисунок 29" descr="Ладья белая_символ_без фона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496" y="5283206"/>
              <a:ext cx="321439" cy="494170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1133618" y="5438325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574902" y="5435195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602119" y="4941168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891175" y="5420931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453805" y="5435826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982434" y="5420931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501770" y="5428063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008981" y="5428063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16206" y="4527122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19983" y="4023066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19983" y="3625884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19983" y="3158970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610261" y="2726922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10261" y="2242333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444208" y="4941168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5004048" y="4486983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5436096" y="4941168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812360" y="3597118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360060" y="4023066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6930417" y="4517663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8316416" y="3158970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617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92" y="510221"/>
            <a:ext cx="483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Какая фигура сильнее?</a:t>
            </a:r>
            <a:endParaRPr lang="de-DE" sz="3600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25750" y="1628800"/>
            <a:ext cx="8640958" cy="4031572"/>
            <a:chOff x="251520" y="1845700"/>
            <a:chExt cx="8640958" cy="4031572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788023" y="1845700"/>
              <a:ext cx="4104455" cy="4031572"/>
              <a:chOff x="1043608" y="871436"/>
              <a:chExt cx="5734296" cy="5762382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1043608" y="871436"/>
                <a:ext cx="5734296" cy="5762382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12" y="929793"/>
                <a:ext cx="5662288" cy="5616624"/>
              </a:xfrm>
              <a:prstGeom prst="rect">
                <a:avLst/>
              </a:prstGeom>
            </p:spPr>
          </p:pic>
        </p:grpSp>
        <p:grpSp>
          <p:nvGrpSpPr>
            <p:cNvPr id="2" name="Группа 1"/>
            <p:cNvGrpSpPr/>
            <p:nvPr/>
          </p:nvGrpSpPr>
          <p:grpSpPr>
            <a:xfrm>
              <a:off x="251520" y="1845700"/>
              <a:ext cx="4104456" cy="4031572"/>
              <a:chOff x="1043608" y="871436"/>
              <a:chExt cx="5734296" cy="5762382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1043608" y="871436"/>
                <a:ext cx="5734296" cy="5762382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12" y="929793"/>
                <a:ext cx="5662288" cy="5616624"/>
              </a:xfrm>
              <a:prstGeom prst="rect">
                <a:avLst/>
              </a:prstGeom>
            </p:spPr>
          </p:pic>
        </p:grp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429" y="3717032"/>
              <a:ext cx="483821" cy="494170"/>
            </a:xfrm>
            <a:prstGeom prst="rect">
              <a:avLst/>
            </a:prstGeom>
          </p:spPr>
        </p:pic>
        <p:pic>
          <p:nvPicPr>
            <p:cNvPr id="30" name="Рисунок 29" descr="Ладья белая_символ_без фона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8912" y="3851326"/>
              <a:ext cx="321439" cy="494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1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4189" y="523432"/>
            <a:ext cx="483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Какая фигура сильнее?</a:t>
            </a:r>
            <a:endParaRPr lang="de-DE" sz="3600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1714723"/>
            <a:ext cx="8640958" cy="4031572"/>
            <a:chOff x="251520" y="1845700"/>
            <a:chExt cx="8640958" cy="4031572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788023" y="1845700"/>
              <a:ext cx="4104455" cy="4031572"/>
              <a:chOff x="1043608" y="871436"/>
              <a:chExt cx="5734296" cy="5762382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1043608" y="871436"/>
                <a:ext cx="5734296" cy="5762382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12" y="929793"/>
                <a:ext cx="5662288" cy="5616624"/>
              </a:xfrm>
              <a:prstGeom prst="rect">
                <a:avLst/>
              </a:prstGeom>
            </p:spPr>
          </p:pic>
        </p:grpSp>
        <p:grpSp>
          <p:nvGrpSpPr>
            <p:cNvPr id="2" name="Группа 1"/>
            <p:cNvGrpSpPr/>
            <p:nvPr/>
          </p:nvGrpSpPr>
          <p:grpSpPr>
            <a:xfrm>
              <a:off x="251520" y="1845700"/>
              <a:ext cx="4104456" cy="4031572"/>
              <a:chOff x="1043608" y="871436"/>
              <a:chExt cx="5734296" cy="5762382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1043608" y="871436"/>
                <a:ext cx="5734296" cy="5762382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12" y="929793"/>
                <a:ext cx="5662289" cy="5616623"/>
              </a:xfrm>
              <a:prstGeom prst="rect">
                <a:avLst/>
              </a:prstGeom>
            </p:spPr>
          </p:pic>
        </p:grp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429" y="3717032"/>
              <a:ext cx="483821" cy="494170"/>
            </a:xfrm>
            <a:prstGeom prst="rect">
              <a:avLst/>
            </a:prstGeom>
          </p:spPr>
        </p:pic>
        <p:pic>
          <p:nvPicPr>
            <p:cNvPr id="30" name="Рисунок 29" descr="Ладья белая_символ_без фона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8912" y="3851326"/>
              <a:ext cx="321439" cy="494170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1959621" y="4869160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959621" y="4378160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972161" y="2636912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977419" y="3068960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972161" y="5301208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959621" y="3550489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1972161" y="2204864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11560" y="4002416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043608" y="3976295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475656" y="3964117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779912" y="3989772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275856" y="3976295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915816" y="3976295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428770" y="3976295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450070" y="4848023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7020272" y="4381720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5148064" y="5301208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012160" y="4399436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5580112" y="4863141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884368" y="5301208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580112" y="3068960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7008889" y="3537012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6012160" y="3537012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153585" y="2636912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8316416" y="2204864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7884368" y="2636912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7412760" y="3068960"/>
              <a:ext cx="180020" cy="180020"/>
            </a:xfrm>
            <a:prstGeom prst="ellipse">
              <a:avLst/>
            </a:prstGeom>
            <a:noFill/>
            <a:ln w="635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296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375" y="497447"/>
            <a:ext cx="8541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Сила ладьи зависит от позиции на доске?</a:t>
            </a:r>
            <a:endParaRPr lang="de-DE" sz="3600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1845700"/>
            <a:ext cx="8640958" cy="4031572"/>
            <a:chOff x="251520" y="1845700"/>
            <a:chExt cx="8640958" cy="4031572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788023" y="1845700"/>
              <a:ext cx="4104455" cy="4031572"/>
              <a:chOff x="1043608" y="871436"/>
              <a:chExt cx="5734296" cy="5762382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1043608" y="871436"/>
                <a:ext cx="5734296" cy="5762382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12" y="929793"/>
                <a:ext cx="5662288" cy="5616624"/>
              </a:xfrm>
              <a:prstGeom prst="rect">
                <a:avLst/>
              </a:prstGeom>
            </p:spPr>
          </p:pic>
        </p:grpSp>
        <p:grpSp>
          <p:nvGrpSpPr>
            <p:cNvPr id="2" name="Группа 1"/>
            <p:cNvGrpSpPr/>
            <p:nvPr/>
          </p:nvGrpSpPr>
          <p:grpSpPr>
            <a:xfrm>
              <a:off x="251520" y="1845700"/>
              <a:ext cx="4104456" cy="4031572"/>
              <a:chOff x="1043608" y="871436"/>
              <a:chExt cx="5734296" cy="5762382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1043608" y="871436"/>
                <a:ext cx="5734296" cy="5762382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12" y="929793"/>
                <a:ext cx="5662288" cy="5616624"/>
              </a:xfrm>
              <a:prstGeom prst="rect">
                <a:avLst/>
              </a:prstGeom>
            </p:spPr>
          </p:pic>
        </p:grpSp>
        <p:pic>
          <p:nvPicPr>
            <p:cNvPr id="30" name="Рисунок 29" descr="Ладья белая_символ_без фон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1868" y="2492896"/>
              <a:ext cx="321439" cy="494170"/>
            </a:xfrm>
            <a:prstGeom prst="rect">
              <a:avLst/>
            </a:prstGeom>
          </p:spPr>
        </p:pic>
        <p:pic>
          <p:nvPicPr>
            <p:cNvPr id="13" name="Рисунок 12" descr="Ладья белая_символ_без фон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8104" y="3818749"/>
              <a:ext cx="321439" cy="494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6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574622"/>
            <a:ext cx="6541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 какой позиции слон сильнее?</a:t>
            </a:r>
            <a:endParaRPr lang="de-DE" sz="3600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06529" y="1817668"/>
            <a:ext cx="8423700" cy="3877184"/>
            <a:chOff x="639334" y="1784064"/>
            <a:chExt cx="7911383" cy="364331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834075" y="1784064"/>
              <a:ext cx="3716642" cy="3634157"/>
              <a:chOff x="1043608" y="871436"/>
              <a:chExt cx="5734296" cy="5762382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1043608" y="871436"/>
                <a:ext cx="5734296" cy="5762382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12" y="929793"/>
                <a:ext cx="5662288" cy="5616624"/>
              </a:xfrm>
              <a:prstGeom prst="rect">
                <a:avLst/>
              </a:prstGeom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639334" y="1793223"/>
              <a:ext cx="3716642" cy="3634157"/>
              <a:chOff x="1043608" y="871436"/>
              <a:chExt cx="5734296" cy="5762382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1043608" y="871436"/>
                <a:ext cx="5734296" cy="5762382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612" y="929793"/>
                <a:ext cx="5662288" cy="5616624"/>
              </a:xfrm>
              <a:prstGeom prst="rect">
                <a:avLst/>
              </a:prstGeom>
            </p:spPr>
          </p:pic>
        </p:grp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526" y="3933056"/>
              <a:ext cx="444185" cy="45368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451" y="2759290"/>
              <a:ext cx="444185" cy="453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27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69</Words>
  <Application>Microsoft Office PowerPoint</Application>
  <PresentationFormat>Экран (4:3)</PresentationFormat>
  <Paragraphs>22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Галина Дмитриевна Редченкова</cp:lastModifiedBy>
  <cp:revision>478</cp:revision>
  <dcterms:created xsi:type="dcterms:W3CDTF">2023-09-16T13:23:06Z</dcterms:created>
  <dcterms:modified xsi:type="dcterms:W3CDTF">2023-10-10T07:09:49Z</dcterms:modified>
</cp:coreProperties>
</file>