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4" r:id="rId3"/>
    <p:sldId id="262" r:id="rId4"/>
    <p:sldId id="265" r:id="rId5"/>
    <p:sldId id="266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3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293D4-A53B-4DA1-A699-473430525198}" type="datetimeFigureOut">
              <a:rPr lang="de-DE" smtClean="0"/>
              <a:pPr/>
              <a:t>05.10.2023</a:t>
            </a:fld>
            <a:endParaRPr lang="de-D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68BC1-8ED8-48A7-9DEE-D436B2E6B28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085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340768"/>
            <a:ext cx="127631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А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1340768"/>
            <a:ext cx="102303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Б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1340768"/>
            <a:ext cx="86754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Г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1268760"/>
            <a:ext cx="132119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Д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3068960"/>
            <a:ext cx="129073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Ц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2200" y="1340768"/>
            <a:ext cx="118814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Н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584" y="3068960"/>
            <a:ext cx="118814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П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39752" y="3068960"/>
            <a:ext cx="80342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Т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16016" y="3068960"/>
            <a:ext cx="160813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Ш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72200" y="3068960"/>
            <a:ext cx="169469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Щ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19872" y="4797152"/>
            <a:ext cx="377859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Э  Ю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79712" y="4797152"/>
            <a:ext cx="114807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Ъ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15616" y="260648"/>
            <a:ext cx="6703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Что общее есть у всех этих букв?</a:t>
            </a:r>
            <a:endParaRPr lang="de-DE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340768"/>
            <a:ext cx="127631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А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1340768"/>
            <a:ext cx="102303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Б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1340768"/>
            <a:ext cx="86754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Г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1268760"/>
            <a:ext cx="132119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Д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3068960"/>
            <a:ext cx="129073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Ц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2200" y="1340768"/>
            <a:ext cx="118814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Н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584" y="3068960"/>
            <a:ext cx="118814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П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39752" y="3068960"/>
            <a:ext cx="80342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Т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16016" y="3068960"/>
            <a:ext cx="160813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Ш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72200" y="3068960"/>
            <a:ext cx="169469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Щ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19872" y="4797152"/>
            <a:ext cx="377859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Э  Ю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79712" y="4797152"/>
            <a:ext cx="114807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b="1" dirty="0" smtClean="0">
                <a:solidFill>
                  <a:srgbClr val="002060"/>
                </a:solidFill>
                <a:latin typeface="Century Gothic" pitchFamily="34" charset="0"/>
              </a:rPr>
              <a:t>Ъ</a:t>
            </a:r>
            <a:endParaRPr lang="de-DE" sz="115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75656" y="2492896"/>
            <a:ext cx="504056" cy="0"/>
          </a:xfrm>
          <a:prstGeom prst="line">
            <a:avLst/>
          </a:prstGeom>
          <a:ln w="171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115616" y="260648"/>
            <a:ext cx="6703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Что общее есть у всех этих букв?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2741464" y="1844824"/>
            <a:ext cx="475514" cy="0"/>
          </a:xfrm>
          <a:prstGeom prst="line">
            <a:avLst/>
          </a:prstGeom>
          <a:ln w="171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995936" y="1844824"/>
            <a:ext cx="504056" cy="0"/>
          </a:xfrm>
          <a:prstGeom prst="line">
            <a:avLst/>
          </a:prstGeom>
          <a:ln w="171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5004048" y="2636912"/>
            <a:ext cx="1008112" cy="0"/>
          </a:xfrm>
          <a:prstGeom prst="line">
            <a:avLst/>
          </a:prstGeom>
          <a:ln w="171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660232" y="2276872"/>
            <a:ext cx="576064" cy="0"/>
          </a:xfrm>
          <a:prstGeom prst="line">
            <a:avLst/>
          </a:prstGeom>
          <a:ln w="171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1043608" y="3573016"/>
            <a:ext cx="720080" cy="0"/>
          </a:xfrm>
          <a:prstGeom prst="line">
            <a:avLst/>
          </a:prstGeom>
          <a:ln w="171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483768" y="3573016"/>
            <a:ext cx="504056" cy="0"/>
          </a:xfrm>
          <a:prstGeom prst="line">
            <a:avLst/>
          </a:prstGeom>
          <a:ln w="171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563888" y="4437112"/>
            <a:ext cx="936104" cy="0"/>
          </a:xfrm>
          <a:prstGeom prst="line">
            <a:avLst/>
          </a:prstGeom>
          <a:ln w="171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4932040" y="4437112"/>
            <a:ext cx="1152128" cy="0"/>
          </a:xfrm>
          <a:prstGeom prst="line">
            <a:avLst/>
          </a:prstGeom>
          <a:ln w="171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6588224" y="4437112"/>
            <a:ext cx="1368152" cy="0"/>
          </a:xfrm>
          <a:prstGeom prst="line">
            <a:avLst/>
          </a:prstGeom>
          <a:ln w="171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2051720" y="5301208"/>
            <a:ext cx="432048" cy="0"/>
          </a:xfrm>
          <a:prstGeom prst="line">
            <a:avLst/>
          </a:prstGeom>
          <a:ln w="171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963375" y="5733256"/>
            <a:ext cx="504056" cy="0"/>
          </a:xfrm>
          <a:prstGeom prst="line">
            <a:avLst/>
          </a:prstGeom>
          <a:ln w="171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652120" y="5733256"/>
            <a:ext cx="360040" cy="0"/>
          </a:xfrm>
          <a:prstGeom prst="line">
            <a:avLst/>
          </a:prstGeom>
          <a:ln w="171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/>
          <p:cNvGrpSpPr/>
          <p:nvPr/>
        </p:nvGrpSpPr>
        <p:grpSpPr>
          <a:xfrm>
            <a:off x="323528" y="0"/>
            <a:ext cx="8624532" cy="7014884"/>
            <a:chOff x="323528" y="0"/>
            <a:chExt cx="8624532" cy="7014884"/>
          </a:xfrm>
        </p:grpSpPr>
        <p:sp>
          <p:nvSpPr>
            <p:cNvPr id="3" name="TextBox 2"/>
            <p:cNvSpPr txBox="1"/>
            <p:nvPr/>
          </p:nvSpPr>
          <p:spPr>
            <a:xfrm>
              <a:off x="323528" y="0"/>
              <a:ext cx="109517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А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619672" y="0"/>
              <a:ext cx="88517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Б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771800" y="0"/>
              <a:ext cx="89960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В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23928" y="0"/>
              <a:ext cx="75533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Г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32040" y="0"/>
              <a:ext cx="113364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Д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72200" y="0"/>
              <a:ext cx="864096" cy="1556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Е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3528" y="4221088"/>
              <a:ext cx="1107996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Ц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52320" y="0"/>
              <a:ext cx="133562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Ж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5536" y="1440160"/>
              <a:ext cx="84189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З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5656" y="1440160"/>
              <a:ext cx="103105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И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99792" y="1440160"/>
              <a:ext cx="94769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К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79912" y="1440160"/>
              <a:ext cx="103906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Л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32040" y="1440160"/>
              <a:ext cx="129234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М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72200" y="1440160"/>
              <a:ext cx="102143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Н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96336" y="1440160"/>
              <a:ext cx="121860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О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3528" y="2880320"/>
              <a:ext cx="102143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П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19672" y="2880320"/>
              <a:ext cx="87395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Р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55776" y="2880320"/>
              <a:ext cx="114486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С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23928" y="2880320"/>
              <a:ext cx="702436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Т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grpSp>
          <p:nvGrpSpPr>
            <p:cNvPr id="37" name="Группа 36"/>
            <p:cNvGrpSpPr/>
            <p:nvPr/>
          </p:nvGrpSpPr>
          <p:grpSpPr>
            <a:xfrm>
              <a:off x="4932040" y="2880320"/>
              <a:ext cx="973343" cy="1584176"/>
              <a:chOff x="4932040" y="2880320"/>
              <a:chExt cx="973343" cy="158417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4932040" y="2880320"/>
                <a:ext cx="973343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9600" b="1" dirty="0" smtClean="0">
                    <a:solidFill>
                      <a:srgbClr val="002060"/>
                    </a:solidFill>
                    <a:latin typeface="Century Gothic" pitchFamily="34" charset="0"/>
                    <a:cs typeface="DilleniaUPC" pitchFamily="18" charset="-34"/>
                  </a:rPr>
                  <a:t>У</a:t>
                </a:r>
                <a:endParaRPr lang="de-DE" sz="9600" b="1" dirty="0">
                  <a:solidFill>
                    <a:srgbClr val="00206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4932040" y="3960440"/>
                <a:ext cx="792088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4932040" y="3816424"/>
                <a:ext cx="288032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8" name="Прямая соединительная линия 27"/>
              <p:cNvCxnSpPr/>
              <p:nvPr/>
            </p:nvCxnSpPr>
            <p:spPr>
              <a:xfrm flipH="1">
                <a:off x="5292080" y="3429000"/>
                <a:ext cx="360040" cy="864096"/>
              </a:xfrm>
              <a:prstGeom prst="line">
                <a:avLst/>
              </a:prstGeom>
              <a:ln w="1619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Прямоугольник 29"/>
              <p:cNvSpPr/>
              <p:nvPr/>
            </p:nvSpPr>
            <p:spPr>
              <a:xfrm>
                <a:off x="5220072" y="4176464"/>
                <a:ext cx="288032" cy="1440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300192" y="2880320"/>
              <a:ext cx="111280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Ф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40352" y="2880320"/>
              <a:ext cx="102143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Х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47664" y="4221088"/>
              <a:ext cx="94288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Ч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483768" y="4221088"/>
              <a:ext cx="137249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Ш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23928" y="4221088"/>
              <a:ext cx="5024132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Щ Ъ Ы Ь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627784" y="5445224"/>
              <a:ext cx="391004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600" b="1" dirty="0" smtClean="0">
                  <a:solidFill>
                    <a:srgbClr val="002060"/>
                  </a:solidFill>
                  <a:latin typeface="Century Gothic" pitchFamily="34" charset="0"/>
                </a:rPr>
                <a:t>Э Ю Я</a:t>
              </a:r>
              <a:endParaRPr lang="de-DE" sz="9600" b="1" dirty="0">
                <a:solidFill>
                  <a:srgbClr val="002060"/>
                </a:solidFill>
                <a:latin typeface="Century Gothic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260648"/>
            <a:ext cx="4056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Какого цвета поле?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дос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052736"/>
            <a:ext cx="5407359" cy="54006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835696" y="980728"/>
            <a:ext cx="1584176" cy="5544616"/>
          </a:xfrm>
          <a:prstGeom prst="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260648"/>
            <a:ext cx="4056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Какого цвета поле?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дос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052736"/>
            <a:ext cx="5407359" cy="54006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5796136" y="980728"/>
            <a:ext cx="1512168" cy="5544616"/>
          </a:xfrm>
          <a:prstGeom prst="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260648"/>
            <a:ext cx="3402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 ходит слон?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дос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052736"/>
            <a:ext cx="5407359" cy="5400600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>
            <a:off x="3969328" y="3068960"/>
            <a:ext cx="2906928" cy="2880320"/>
          </a:xfrm>
          <a:prstGeom prst="straightConnector1">
            <a:avLst/>
          </a:prstGeom>
          <a:ln w="63500" cap="rnd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94074" y="5545534"/>
            <a:ext cx="481982" cy="504056"/>
          </a:xfrm>
          <a:prstGeom prst="straightConnector1">
            <a:avLst/>
          </a:prstGeom>
          <a:ln w="63500" cap="rnd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556405" y="2821039"/>
            <a:ext cx="2175835" cy="2181082"/>
          </a:xfrm>
          <a:prstGeom prst="straightConnector1">
            <a:avLst/>
          </a:prstGeom>
          <a:ln w="63500" cap="rnd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923928" y="1484784"/>
            <a:ext cx="1080120" cy="1156320"/>
          </a:xfrm>
          <a:prstGeom prst="straightConnector1">
            <a:avLst/>
          </a:prstGeom>
          <a:ln w="63500" cap="rnd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362984" y="3105193"/>
            <a:ext cx="1080120" cy="1115895"/>
          </a:xfrm>
          <a:prstGeom prst="straightConnector1">
            <a:avLst/>
          </a:prstGeom>
          <a:ln w="63500" cap="rnd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635896" y="5568917"/>
            <a:ext cx="365022" cy="480673"/>
          </a:xfrm>
          <a:prstGeom prst="straightConnector1">
            <a:avLst/>
          </a:prstGeom>
          <a:ln w="63500" cap="rnd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2411760" y="1484784"/>
            <a:ext cx="1080120" cy="1156320"/>
          </a:xfrm>
          <a:prstGeom prst="straightConnector1">
            <a:avLst/>
          </a:prstGeom>
          <a:ln w="63500" cap="rnd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2411760" y="3429001"/>
            <a:ext cx="1728192" cy="1656183"/>
          </a:xfrm>
          <a:prstGeom prst="straightConnector1">
            <a:avLst/>
          </a:prstGeom>
          <a:ln w="63500" cap="rnd">
            <a:solidFill>
              <a:srgbClr val="C0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80" y="2545269"/>
            <a:ext cx="522848" cy="55154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917" y="4913129"/>
            <a:ext cx="642055" cy="655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9612" y="225105"/>
            <a:ext cx="5436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«Слоны собирают камни»</a:t>
            </a:r>
            <a:endParaRPr lang="de-DE" sz="36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871436"/>
            <a:ext cx="5734296" cy="576238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12" y="929793"/>
            <a:ext cx="5662288" cy="56166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06171" y="6581001"/>
            <a:ext cx="3979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Камни: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https://</a:t>
            </a: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мульча.рф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product/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valuny-bulyzhnik-kamni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/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802" y="1197061"/>
            <a:ext cx="606433" cy="63971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15258"/>
            <a:ext cx="606433" cy="63971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40" y="5573805"/>
            <a:ext cx="665055" cy="67928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378" y="5573804"/>
            <a:ext cx="665055" cy="679281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1547664" y="5157192"/>
            <a:ext cx="288032" cy="288032"/>
          </a:xfrm>
          <a:prstGeom prst="ellipse">
            <a:avLst/>
          </a:prstGeom>
          <a:solidFill>
            <a:srgbClr val="9900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419872" y="4581128"/>
            <a:ext cx="288032" cy="288032"/>
          </a:xfrm>
          <a:prstGeom prst="ellipse">
            <a:avLst/>
          </a:prstGeom>
          <a:solidFill>
            <a:srgbClr val="9900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067944" y="4581128"/>
            <a:ext cx="288032" cy="288032"/>
          </a:xfrm>
          <a:prstGeom prst="ellipse">
            <a:avLst/>
          </a:prstGeom>
          <a:solidFill>
            <a:srgbClr val="9900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701889" y="5173960"/>
            <a:ext cx="288032" cy="288032"/>
          </a:xfrm>
          <a:prstGeom prst="ellipse">
            <a:avLst/>
          </a:prstGeom>
          <a:solidFill>
            <a:srgbClr val="9900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292080" y="5173960"/>
            <a:ext cx="288032" cy="288032"/>
          </a:xfrm>
          <a:prstGeom prst="ellipse">
            <a:avLst/>
          </a:prstGeom>
          <a:solidFill>
            <a:srgbClr val="9900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940152" y="5173960"/>
            <a:ext cx="288032" cy="288032"/>
          </a:xfrm>
          <a:prstGeom prst="ellipse">
            <a:avLst/>
          </a:prstGeom>
          <a:solidFill>
            <a:srgbClr val="9900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215369" y="5173960"/>
            <a:ext cx="288032" cy="288032"/>
          </a:xfrm>
          <a:prstGeom prst="ellipse">
            <a:avLst/>
          </a:prstGeom>
          <a:solidFill>
            <a:srgbClr val="9900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825751" y="5165576"/>
            <a:ext cx="288032" cy="288032"/>
          </a:xfrm>
          <a:prstGeom prst="ellipse">
            <a:avLst/>
          </a:prstGeom>
          <a:solidFill>
            <a:srgbClr val="9900CC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547664" y="1988840"/>
            <a:ext cx="288032" cy="288032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200044" y="1988840"/>
            <a:ext cx="288032" cy="288032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808002" y="2045676"/>
            <a:ext cx="288032" cy="288032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419872" y="2606824"/>
            <a:ext cx="288032" cy="288032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070284" y="2606824"/>
            <a:ext cx="288032" cy="288032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701247" y="2045676"/>
            <a:ext cx="288032" cy="288032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298976" y="2045676"/>
            <a:ext cx="288032" cy="288032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940152" y="2045676"/>
            <a:ext cx="288032" cy="288032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20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77903" y="5157192"/>
            <a:ext cx="2307371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97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Галина Дмитриевна Редченкова</cp:lastModifiedBy>
  <cp:revision>307</cp:revision>
  <dcterms:created xsi:type="dcterms:W3CDTF">2023-09-16T13:23:06Z</dcterms:created>
  <dcterms:modified xsi:type="dcterms:W3CDTF">2023-10-05T07:44:35Z</dcterms:modified>
</cp:coreProperties>
</file>