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0293D4-A53B-4DA1-A699-473430525198}" type="datetimeFigureOut">
              <a:rPr lang="de-DE" smtClean="0"/>
              <a:t>03.10.2023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68BC1-8ED8-48A7-9DEE-D436B2E6B28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085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При клике</a:t>
            </a:r>
            <a:r>
              <a:rPr lang="ru-RU" baseline="0" dirty="0" smtClean="0"/>
              <a:t> на любое шахматное поле, появляется либо шарик с количеством призовых баллов, либо изображение лопающегося шарика. Если команда попадает на лопающийся шарик, то все заработанные ей баллы «сгорают».</a:t>
            </a:r>
            <a:endParaRPr lang="de-D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68BC1-8ED8-48A7-9DEE-D436B2E6B282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оска-шаблон_Starw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260649"/>
            <a:ext cx="6336704" cy="634132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Прямоугольник 3"/>
          <p:cNvSpPr/>
          <p:nvPr/>
        </p:nvSpPr>
        <p:spPr>
          <a:xfrm>
            <a:off x="1691680" y="54868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517232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198884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414908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270892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26876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Прямоугольник 9"/>
          <p:cNvSpPr/>
          <p:nvPr/>
        </p:nvSpPr>
        <p:spPr>
          <a:xfrm>
            <a:off x="1691680" y="342900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486916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Прямоугольник 11"/>
          <p:cNvSpPr/>
          <p:nvPr/>
        </p:nvSpPr>
        <p:spPr>
          <a:xfrm>
            <a:off x="3131840" y="5517232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5517232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Прямоугольник 13"/>
          <p:cNvSpPr/>
          <p:nvPr/>
        </p:nvSpPr>
        <p:spPr>
          <a:xfrm>
            <a:off x="6012160" y="5517232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486916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Прямоугольник 16"/>
          <p:cNvSpPr/>
          <p:nvPr/>
        </p:nvSpPr>
        <p:spPr>
          <a:xfrm>
            <a:off x="2411760" y="5517232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Прямоугольник 14"/>
          <p:cNvSpPr/>
          <p:nvPr/>
        </p:nvSpPr>
        <p:spPr>
          <a:xfrm>
            <a:off x="2411760" y="486916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Прямоугольник 17"/>
          <p:cNvSpPr/>
          <p:nvPr/>
        </p:nvSpPr>
        <p:spPr>
          <a:xfrm>
            <a:off x="3851920" y="5517232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Прямоугольник 18"/>
          <p:cNvSpPr/>
          <p:nvPr/>
        </p:nvSpPr>
        <p:spPr>
          <a:xfrm>
            <a:off x="5292080" y="5517232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Прямоугольник 20"/>
          <p:cNvSpPr/>
          <p:nvPr/>
        </p:nvSpPr>
        <p:spPr>
          <a:xfrm>
            <a:off x="3851920" y="486916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Прямоугольник 21"/>
          <p:cNvSpPr/>
          <p:nvPr/>
        </p:nvSpPr>
        <p:spPr>
          <a:xfrm>
            <a:off x="5292080" y="486916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Прямоугольник 19"/>
          <p:cNvSpPr/>
          <p:nvPr/>
        </p:nvSpPr>
        <p:spPr>
          <a:xfrm>
            <a:off x="6732240" y="5517232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486916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486916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Прямоугольник 24"/>
          <p:cNvSpPr/>
          <p:nvPr/>
        </p:nvSpPr>
        <p:spPr>
          <a:xfrm>
            <a:off x="6012160" y="486916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Прямоугольник 25"/>
          <p:cNvSpPr/>
          <p:nvPr/>
        </p:nvSpPr>
        <p:spPr>
          <a:xfrm>
            <a:off x="2411760" y="414908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Прямоугольник 26"/>
          <p:cNvSpPr/>
          <p:nvPr/>
        </p:nvSpPr>
        <p:spPr>
          <a:xfrm>
            <a:off x="3851920" y="414908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Прямоугольник 27"/>
          <p:cNvSpPr/>
          <p:nvPr/>
        </p:nvSpPr>
        <p:spPr>
          <a:xfrm>
            <a:off x="5292080" y="414908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Прямоугольник 28"/>
          <p:cNvSpPr/>
          <p:nvPr/>
        </p:nvSpPr>
        <p:spPr>
          <a:xfrm>
            <a:off x="6732240" y="414908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Прямоугольник 29"/>
          <p:cNvSpPr/>
          <p:nvPr/>
        </p:nvSpPr>
        <p:spPr>
          <a:xfrm>
            <a:off x="3131840" y="414908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14908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Прямоугольник 31"/>
          <p:cNvSpPr/>
          <p:nvPr/>
        </p:nvSpPr>
        <p:spPr>
          <a:xfrm>
            <a:off x="6012160" y="414908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Прямоугольник 32"/>
          <p:cNvSpPr/>
          <p:nvPr/>
        </p:nvSpPr>
        <p:spPr>
          <a:xfrm>
            <a:off x="2411760" y="342900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Прямоугольник 33"/>
          <p:cNvSpPr/>
          <p:nvPr/>
        </p:nvSpPr>
        <p:spPr>
          <a:xfrm>
            <a:off x="3851920" y="342900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Прямоугольник 34"/>
          <p:cNvSpPr/>
          <p:nvPr/>
        </p:nvSpPr>
        <p:spPr>
          <a:xfrm>
            <a:off x="5292080" y="342900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Прямоугольник 35"/>
          <p:cNvSpPr/>
          <p:nvPr/>
        </p:nvSpPr>
        <p:spPr>
          <a:xfrm>
            <a:off x="6732240" y="342900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Прямоугольник 36"/>
          <p:cNvSpPr/>
          <p:nvPr/>
        </p:nvSpPr>
        <p:spPr>
          <a:xfrm>
            <a:off x="3131840" y="342900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342900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Прямоугольник 38"/>
          <p:cNvSpPr/>
          <p:nvPr/>
        </p:nvSpPr>
        <p:spPr>
          <a:xfrm>
            <a:off x="6012160" y="342900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Прямоугольник 39"/>
          <p:cNvSpPr/>
          <p:nvPr/>
        </p:nvSpPr>
        <p:spPr>
          <a:xfrm>
            <a:off x="2411760" y="270892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Прямоугольник 40"/>
          <p:cNvSpPr/>
          <p:nvPr/>
        </p:nvSpPr>
        <p:spPr>
          <a:xfrm>
            <a:off x="3851920" y="270892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Прямоугольник 41"/>
          <p:cNvSpPr/>
          <p:nvPr/>
        </p:nvSpPr>
        <p:spPr>
          <a:xfrm>
            <a:off x="5292080" y="270892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Прямоугольник 42"/>
          <p:cNvSpPr/>
          <p:nvPr/>
        </p:nvSpPr>
        <p:spPr>
          <a:xfrm>
            <a:off x="6732240" y="270892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Прямоугольник 43"/>
          <p:cNvSpPr/>
          <p:nvPr/>
        </p:nvSpPr>
        <p:spPr>
          <a:xfrm>
            <a:off x="3131840" y="270892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Прямоугольник 44"/>
          <p:cNvSpPr/>
          <p:nvPr/>
        </p:nvSpPr>
        <p:spPr>
          <a:xfrm>
            <a:off x="4572000" y="270892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Прямоугольник 45"/>
          <p:cNvSpPr/>
          <p:nvPr/>
        </p:nvSpPr>
        <p:spPr>
          <a:xfrm>
            <a:off x="6012160" y="270892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Прямоугольник 46"/>
          <p:cNvSpPr/>
          <p:nvPr/>
        </p:nvSpPr>
        <p:spPr>
          <a:xfrm>
            <a:off x="2411760" y="198884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Прямоугольник 47"/>
          <p:cNvSpPr/>
          <p:nvPr/>
        </p:nvSpPr>
        <p:spPr>
          <a:xfrm>
            <a:off x="3851920" y="198884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Прямоугольник 48"/>
          <p:cNvSpPr/>
          <p:nvPr/>
        </p:nvSpPr>
        <p:spPr>
          <a:xfrm>
            <a:off x="5292080" y="198884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Прямоугольник 49"/>
          <p:cNvSpPr/>
          <p:nvPr/>
        </p:nvSpPr>
        <p:spPr>
          <a:xfrm>
            <a:off x="6732240" y="198884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Прямоугольник 50"/>
          <p:cNvSpPr/>
          <p:nvPr/>
        </p:nvSpPr>
        <p:spPr>
          <a:xfrm>
            <a:off x="3131840" y="198884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Прямоугольник 51"/>
          <p:cNvSpPr/>
          <p:nvPr/>
        </p:nvSpPr>
        <p:spPr>
          <a:xfrm>
            <a:off x="4572000" y="198884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Прямоугольник 52"/>
          <p:cNvSpPr/>
          <p:nvPr/>
        </p:nvSpPr>
        <p:spPr>
          <a:xfrm>
            <a:off x="6012160" y="198884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Прямоугольник 53"/>
          <p:cNvSpPr/>
          <p:nvPr/>
        </p:nvSpPr>
        <p:spPr>
          <a:xfrm>
            <a:off x="2411760" y="126876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Прямоугольник 54"/>
          <p:cNvSpPr/>
          <p:nvPr/>
        </p:nvSpPr>
        <p:spPr>
          <a:xfrm>
            <a:off x="3851920" y="126876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Прямоугольник 55"/>
          <p:cNvSpPr/>
          <p:nvPr/>
        </p:nvSpPr>
        <p:spPr>
          <a:xfrm>
            <a:off x="5292080" y="126876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Прямоугольник 56"/>
          <p:cNvSpPr/>
          <p:nvPr/>
        </p:nvSpPr>
        <p:spPr>
          <a:xfrm>
            <a:off x="6732240" y="126876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Прямоугольник 57"/>
          <p:cNvSpPr/>
          <p:nvPr/>
        </p:nvSpPr>
        <p:spPr>
          <a:xfrm>
            <a:off x="3131840" y="126876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Прямоугольник 58"/>
          <p:cNvSpPr/>
          <p:nvPr/>
        </p:nvSpPr>
        <p:spPr>
          <a:xfrm>
            <a:off x="4572000" y="126876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Прямоугольник 59"/>
          <p:cNvSpPr/>
          <p:nvPr/>
        </p:nvSpPr>
        <p:spPr>
          <a:xfrm>
            <a:off x="6012160" y="126876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1" name="Прямоугольник 60"/>
          <p:cNvSpPr/>
          <p:nvPr/>
        </p:nvSpPr>
        <p:spPr>
          <a:xfrm>
            <a:off x="2411760" y="54868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Прямоугольник 61"/>
          <p:cNvSpPr/>
          <p:nvPr/>
        </p:nvSpPr>
        <p:spPr>
          <a:xfrm>
            <a:off x="3851920" y="54868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Прямоугольник 62"/>
          <p:cNvSpPr/>
          <p:nvPr/>
        </p:nvSpPr>
        <p:spPr>
          <a:xfrm>
            <a:off x="5292080" y="54868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Прямоугольник 63"/>
          <p:cNvSpPr/>
          <p:nvPr/>
        </p:nvSpPr>
        <p:spPr>
          <a:xfrm>
            <a:off x="6732240" y="548680"/>
            <a:ext cx="720080" cy="720080"/>
          </a:xfrm>
          <a:prstGeom prst="rect">
            <a:avLst/>
          </a:prstGeom>
          <a:solidFill>
            <a:schemeClr val="tx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Прямоугольник 64"/>
          <p:cNvSpPr/>
          <p:nvPr/>
        </p:nvSpPr>
        <p:spPr>
          <a:xfrm>
            <a:off x="3131840" y="54868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Прямоугольник 65"/>
          <p:cNvSpPr/>
          <p:nvPr/>
        </p:nvSpPr>
        <p:spPr>
          <a:xfrm>
            <a:off x="4572000" y="54868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7" name="Прямоугольник 66"/>
          <p:cNvSpPr/>
          <p:nvPr/>
        </p:nvSpPr>
        <p:spPr>
          <a:xfrm>
            <a:off x="6012160" y="548680"/>
            <a:ext cx="720080" cy="72008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Прямоугольник 2"/>
          <p:cNvSpPr/>
          <p:nvPr/>
        </p:nvSpPr>
        <p:spPr>
          <a:xfrm>
            <a:off x="7488324" y="548680"/>
            <a:ext cx="216024" cy="5616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7397196" y="5677216"/>
            <a:ext cx="2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419644" y="5013093"/>
            <a:ext cx="2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414456" y="4321010"/>
            <a:ext cx="2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414456" y="3616964"/>
            <a:ext cx="2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00124" y="2894838"/>
            <a:ext cx="2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11528" y="2148687"/>
            <a:ext cx="2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408600" y="1496508"/>
            <a:ext cx="2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7419644" y="720610"/>
            <a:ext cx="2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 flipV="1">
            <a:off x="1808076" y="326409"/>
            <a:ext cx="5356212" cy="222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TextBox 76"/>
          <p:cNvSpPr txBox="1"/>
          <p:nvPr/>
        </p:nvSpPr>
        <p:spPr>
          <a:xfrm>
            <a:off x="1903684" y="201186"/>
            <a:ext cx="2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599098" y="211494"/>
            <a:ext cx="2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64696" y="201186"/>
            <a:ext cx="2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058844" y="220578"/>
            <a:ext cx="2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88852" y="210330"/>
            <a:ext cx="2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05808" y="215439"/>
            <a:ext cx="2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6208692" y="172386"/>
            <a:ext cx="2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957326" y="226348"/>
            <a:ext cx="270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8" fill="hold">
                      <p:stCondLst>
                        <p:cond delay="0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8" fill="hold">
                      <p:stCondLst>
                        <p:cond delay="0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6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8" fill="hold">
                      <p:stCondLst>
                        <p:cond delay="0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8" fill="hold">
                      <p:stCondLst>
                        <p:cond delay="0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9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8" fill="hold">
                      <p:stCondLst>
                        <p:cond delay="0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0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8" fill="hold">
                      <p:stCondLst>
                        <p:cond delay="0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5" grpId="0" animBg="1"/>
      <p:bldP spid="18" grpId="0" animBg="1"/>
      <p:bldP spid="19" grpId="0" animBg="1"/>
      <p:bldP spid="21" grpId="0" animBg="1"/>
      <p:bldP spid="22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йкл Фицпатрик_Один день из жизни_2013_ладья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04664"/>
            <a:ext cx="4771623" cy="56612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165304"/>
            <a:ext cx="8391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Майкл </a:t>
            </a:r>
            <a:r>
              <a:rPr lang="ru-RU" sz="2800" b="1" dirty="0" err="1" smtClean="0">
                <a:solidFill>
                  <a:srgbClr val="002060"/>
                </a:solidFill>
              </a:rPr>
              <a:t>Фицпатрик</a:t>
            </a:r>
            <a:r>
              <a:rPr lang="ru-RU" sz="2800" b="1" dirty="0" smtClean="0">
                <a:solidFill>
                  <a:srgbClr val="002060"/>
                </a:solidFill>
              </a:rPr>
              <a:t> «Один день из жизни», 1913 год</a:t>
            </a:r>
            <a:endParaRPr lang="de-DE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йкл Фицпатрик_Один день из жизни_2013_лад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4551934" cy="540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260648"/>
            <a:ext cx="8480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На какую фигуру похожи очертания девушки?</a:t>
            </a:r>
            <a:endParaRPr lang="de-DE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Фигуры.jpg"/>
          <p:cNvPicPr>
            <a:picLocks noChangeAspect="1"/>
          </p:cNvPicPr>
          <p:nvPr/>
        </p:nvPicPr>
        <p:blipFill>
          <a:blip r:embed="rId3" cstate="print"/>
          <a:srcRect l="3410" t="4698" r="52000" b="53240"/>
          <a:stretch>
            <a:fillRect/>
          </a:stretch>
        </p:blipFill>
        <p:spPr>
          <a:xfrm>
            <a:off x="5652120" y="836712"/>
            <a:ext cx="3053358" cy="2880320"/>
          </a:xfrm>
          <a:prstGeom prst="rect">
            <a:avLst/>
          </a:prstGeom>
        </p:spPr>
      </p:pic>
      <p:pic>
        <p:nvPicPr>
          <p:cNvPr id="5" name="Рисунок 4" descr="Фигуры.jpg"/>
          <p:cNvPicPr>
            <a:picLocks noChangeAspect="1"/>
          </p:cNvPicPr>
          <p:nvPr/>
        </p:nvPicPr>
        <p:blipFill>
          <a:blip r:embed="rId3" cstate="print"/>
          <a:srcRect l="48000" t="7161" r="3756" b="53240"/>
          <a:stretch>
            <a:fillRect/>
          </a:stretch>
        </p:blipFill>
        <p:spPr>
          <a:xfrm>
            <a:off x="5796136" y="4005064"/>
            <a:ext cx="3039005" cy="2494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8144" y="2924944"/>
            <a:ext cx="542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1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8264" y="2924944"/>
            <a:ext cx="542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2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56376" y="2924944"/>
            <a:ext cx="542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3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5661248"/>
            <a:ext cx="542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4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92280" y="5661248"/>
            <a:ext cx="542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5</a:t>
            </a:r>
            <a:endParaRPr lang="de-DE" sz="44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00392" y="5661248"/>
            <a:ext cx="5420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6</a:t>
            </a:r>
            <a:endParaRPr lang="de-DE" sz="4400" b="1" dirty="0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691680" y="1052736"/>
            <a:ext cx="36004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27584" y="6237312"/>
            <a:ext cx="4176464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691680" y="2276872"/>
            <a:ext cx="504056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995936" y="2276872"/>
            <a:ext cx="576064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1691680" y="1052736"/>
            <a:ext cx="8384" cy="1224136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572000" y="1052736"/>
            <a:ext cx="8384" cy="1224136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04320" y="2276872"/>
            <a:ext cx="63624" cy="936104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067944" y="3140968"/>
            <a:ext cx="360040" cy="1584176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427984" y="4653136"/>
            <a:ext cx="0" cy="504056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427984" y="5157192"/>
            <a:ext cx="504056" cy="108012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051720" y="2276872"/>
            <a:ext cx="144016" cy="648072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1763688" y="2852936"/>
            <a:ext cx="288032" cy="432048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1475656" y="3284984"/>
            <a:ext cx="288032" cy="144016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1475656" y="4725144"/>
            <a:ext cx="0" cy="504056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755576" y="5157192"/>
            <a:ext cx="720080" cy="108012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067944" y="1052736"/>
            <a:ext cx="504056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 flipH="1">
            <a:off x="2051720" y="1052736"/>
            <a:ext cx="8384" cy="72008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 flipH="1">
            <a:off x="4067944" y="1052736"/>
            <a:ext cx="8384" cy="72008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H="1">
            <a:off x="2051720" y="1772816"/>
            <a:ext cx="423664" cy="8384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3491880" y="1772816"/>
            <a:ext cx="5676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2483768" y="1340768"/>
            <a:ext cx="1008112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H="1">
            <a:off x="2483768" y="1268760"/>
            <a:ext cx="8384" cy="576064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>
            <a:off x="3491880" y="1268760"/>
            <a:ext cx="8384" cy="504056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йкл Фицпатрик_Один день из жизни_2013_ладь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908720"/>
            <a:ext cx="4824536" cy="5724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1680" y="260648"/>
            <a:ext cx="5353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Где на доске стоит ладья?</a:t>
            </a:r>
            <a:endParaRPr lang="de-DE" sz="36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Фигуры.jpg"/>
          <p:cNvPicPr>
            <a:picLocks noChangeAspect="1"/>
          </p:cNvPicPr>
          <p:nvPr/>
        </p:nvPicPr>
        <p:blipFill>
          <a:blip r:embed="rId3" cstate="print"/>
          <a:srcRect l="17080" t="18368" r="67146" b="53240"/>
          <a:stretch>
            <a:fillRect/>
          </a:stretch>
        </p:blipFill>
        <p:spPr>
          <a:xfrm>
            <a:off x="7524328" y="2276872"/>
            <a:ext cx="1008112" cy="1814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99792" y="260648"/>
            <a:ext cx="36619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Как ходит ладья?</a:t>
            </a:r>
            <a:endParaRPr lang="de-DE" sz="36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доска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704" y="980728"/>
            <a:ext cx="5407359" cy="5400600"/>
          </a:xfrm>
          <a:prstGeom prst="rect">
            <a:avLst/>
          </a:prstGeom>
        </p:spPr>
      </p:pic>
      <p:pic>
        <p:nvPicPr>
          <p:cNvPr id="6" name="Рисунок 5" descr="Ладья_символ.jpg"/>
          <p:cNvPicPr>
            <a:picLocks noChangeAspect="1"/>
          </p:cNvPicPr>
          <p:nvPr/>
        </p:nvPicPr>
        <p:blipFill>
          <a:blip r:embed="rId3" cstate="print"/>
          <a:srcRect l="53827"/>
          <a:stretch>
            <a:fillRect/>
          </a:stretch>
        </p:blipFill>
        <p:spPr>
          <a:xfrm>
            <a:off x="3491880" y="2492896"/>
            <a:ext cx="360040" cy="539648"/>
          </a:xfrm>
          <a:prstGeom prst="rect">
            <a:avLst/>
          </a:prstGeom>
        </p:spPr>
      </p:pic>
      <p:pic>
        <p:nvPicPr>
          <p:cNvPr id="7" name="Рисунок 6" descr="Ладья_символ.jpg"/>
          <p:cNvPicPr>
            <a:picLocks noChangeAspect="1"/>
          </p:cNvPicPr>
          <p:nvPr/>
        </p:nvPicPr>
        <p:blipFill>
          <a:blip r:embed="rId4" cstate="print"/>
          <a:srcRect r="53862"/>
          <a:stretch>
            <a:fillRect/>
          </a:stretch>
        </p:blipFill>
        <p:spPr>
          <a:xfrm>
            <a:off x="5364088" y="4293096"/>
            <a:ext cx="384043" cy="576064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>
            <a:off x="3707904" y="3068960"/>
            <a:ext cx="0" cy="2880320"/>
          </a:xfrm>
          <a:prstGeom prst="straightConnector1">
            <a:avLst/>
          </a:prstGeom>
          <a:ln w="63500" cap="rnd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508104" y="4941168"/>
            <a:ext cx="0" cy="1008112"/>
          </a:xfrm>
          <a:prstGeom prst="straightConnector1">
            <a:avLst/>
          </a:prstGeom>
          <a:ln w="63500" cap="rnd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724128" y="4581128"/>
            <a:ext cx="1152128" cy="8384"/>
          </a:xfrm>
          <a:prstGeom prst="straightConnector1">
            <a:avLst/>
          </a:prstGeom>
          <a:ln w="63500" cap="rnd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851920" y="2780928"/>
            <a:ext cx="2952328" cy="8384"/>
          </a:xfrm>
          <a:prstGeom prst="straightConnector1">
            <a:avLst/>
          </a:prstGeom>
          <a:ln w="63500" cap="rnd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2411760" y="2780928"/>
            <a:ext cx="1080120" cy="8384"/>
          </a:xfrm>
          <a:prstGeom prst="straightConnector1">
            <a:avLst/>
          </a:prstGeom>
          <a:ln w="63500" cap="rnd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2483768" y="4581128"/>
            <a:ext cx="2880320" cy="8384"/>
          </a:xfrm>
          <a:prstGeom prst="straightConnector1">
            <a:avLst/>
          </a:prstGeom>
          <a:ln w="63500" cap="rnd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707904" y="1484784"/>
            <a:ext cx="0" cy="936104"/>
          </a:xfrm>
          <a:prstGeom prst="straightConnector1">
            <a:avLst/>
          </a:prstGeom>
          <a:ln w="63500" cap="rnd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5508104" y="1484784"/>
            <a:ext cx="0" cy="2736304"/>
          </a:xfrm>
          <a:prstGeom prst="straightConnector1">
            <a:avLst/>
          </a:prstGeom>
          <a:ln w="63500" cap="rnd">
            <a:solidFill>
              <a:srgbClr val="C0000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5018" y="260646"/>
            <a:ext cx="40174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«Поиск сокровищ»</a:t>
            </a:r>
            <a:endParaRPr lang="de-DE" sz="3600" b="1" dirty="0">
              <a:solidFill>
                <a:srgbClr val="00206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043608" y="871436"/>
            <a:ext cx="5734296" cy="5762382"/>
            <a:chOff x="1619672" y="906978"/>
            <a:chExt cx="5734296" cy="5762382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1619672" y="906978"/>
              <a:ext cx="5734296" cy="5762382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5676" y="965335"/>
              <a:ext cx="5662288" cy="5616624"/>
            </a:xfrm>
            <a:prstGeom prst="rect">
              <a:avLst/>
            </a:prstGeom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3728" y="5687030"/>
              <a:ext cx="374708" cy="576064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9884" y="5687030"/>
              <a:ext cx="374708" cy="576064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3201" y="1340768"/>
              <a:ext cx="365898" cy="53151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5309" y="1294313"/>
              <a:ext cx="365898" cy="531515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7652245" y="6581001"/>
            <a:ext cx="1491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Сундук: 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pngimg.com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1779" r="9822" b="2833"/>
          <a:stretch/>
        </p:blipFill>
        <p:spPr>
          <a:xfrm>
            <a:off x="6876256" y="4635484"/>
            <a:ext cx="2195736" cy="191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8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92</Words>
  <Application>Microsoft Office PowerPoint</Application>
  <PresentationFormat>Экран (4:3)</PresentationFormat>
  <Paragraphs>30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Галина Дмитриевна Редченкова</cp:lastModifiedBy>
  <cp:revision>143</cp:revision>
  <dcterms:created xsi:type="dcterms:W3CDTF">2023-09-16T13:23:06Z</dcterms:created>
  <dcterms:modified xsi:type="dcterms:W3CDTF">2023-10-03T06:17:47Z</dcterms:modified>
</cp:coreProperties>
</file>