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70" d="100"/>
          <a:sy n="70" d="100"/>
        </p:scale>
        <p:origin x="-273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69EB-357A-49FA-B870-D63B847D51CD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AFCE2-8652-4F3D-BA19-5D159C80603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8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22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40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75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74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499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618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170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клику мыши появляются жёлтые пунктирные линии, помогающие</a:t>
            </a:r>
            <a:r>
              <a:rPr lang="ru-RU" baseline="0" dirty="0" smtClean="0"/>
              <a:t> определить «адрес» выделенного шахматного поля.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4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0"/>
            <a:ext cx="4002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На что это похоже?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grpSp>
        <p:nvGrpSpPr>
          <p:cNvPr id="132" name="Группа 131"/>
          <p:cNvGrpSpPr/>
          <p:nvPr/>
        </p:nvGrpSpPr>
        <p:grpSpPr>
          <a:xfrm>
            <a:off x="1619672" y="764704"/>
            <a:ext cx="5911686" cy="5904296"/>
            <a:chOff x="1619672" y="764704"/>
            <a:chExt cx="5911686" cy="5904296"/>
          </a:xfrm>
        </p:grpSpPr>
        <p:pic>
          <p:nvPicPr>
            <p:cNvPr id="2" name="Рисунок 1" descr="доска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672" y="764704"/>
              <a:ext cx="5911686" cy="5904296"/>
            </a:xfrm>
            <a:prstGeom prst="rect">
              <a:avLst/>
            </a:prstGeom>
          </p:spPr>
        </p:pic>
        <p:pic>
          <p:nvPicPr>
            <p:cNvPr id="4" name="Рисунок 3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5733256"/>
              <a:ext cx="650598" cy="648072"/>
            </a:xfrm>
            <a:prstGeom prst="rect">
              <a:avLst/>
            </a:prstGeom>
          </p:spPr>
        </p:pic>
        <p:pic>
          <p:nvPicPr>
            <p:cNvPr id="5" name="Рисунок 4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5085184"/>
              <a:ext cx="650598" cy="648072"/>
            </a:xfrm>
            <a:prstGeom prst="rect">
              <a:avLst/>
            </a:prstGeom>
          </p:spPr>
        </p:pic>
        <p:pic>
          <p:nvPicPr>
            <p:cNvPr id="6" name="Рисунок 5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4365104"/>
              <a:ext cx="650598" cy="648072"/>
            </a:xfrm>
            <a:prstGeom prst="rect">
              <a:avLst/>
            </a:prstGeom>
          </p:spPr>
        </p:pic>
        <p:pic>
          <p:nvPicPr>
            <p:cNvPr id="7" name="Рисунок 6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3717032"/>
              <a:ext cx="650598" cy="648072"/>
            </a:xfrm>
            <a:prstGeom prst="rect">
              <a:avLst/>
            </a:prstGeom>
          </p:spPr>
        </p:pic>
        <p:pic>
          <p:nvPicPr>
            <p:cNvPr id="8" name="Рисунок 7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3068960"/>
              <a:ext cx="650598" cy="648072"/>
            </a:xfrm>
            <a:prstGeom prst="rect">
              <a:avLst/>
            </a:prstGeom>
          </p:spPr>
        </p:pic>
        <p:pic>
          <p:nvPicPr>
            <p:cNvPr id="9" name="Рисунок 8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2420888"/>
              <a:ext cx="650598" cy="648072"/>
            </a:xfrm>
            <a:prstGeom prst="rect">
              <a:avLst/>
            </a:prstGeom>
          </p:spPr>
        </p:pic>
        <p:pic>
          <p:nvPicPr>
            <p:cNvPr id="10" name="Рисунок 9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1700808"/>
              <a:ext cx="650598" cy="648072"/>
            </a:xfrm>
            <a:prstGeom prst="rect">
              <a:avLst/>
            </a:prstGeom>
          </p:spPr>
        </p:pic>
        <p:pic>
          <p:nvPicPr>
            <p:cNvPr id="11" name="Рисунок 10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1052736"/>
              <a:ext cx="650598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051720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51720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1720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1720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1720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1720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51720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1720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pic>
          <p:nvPicPr>
            <p:cNvPr id="21" name="Рисунок 20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5733256"/>
              <a:ext cx="645470" cy="642963"/>
            </a:xfrm>
            <a:prstGeom prst="rect">
              <a:avLst/>
            </a:prstGeom>
          </p:spPr>
        </p:pic>
        <p:pic>
          <p:nvPicPr>
            <p:cNvPr id="22" name="Рисунок 21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5085184"/>
              <a:ext cx="645470" cy="642963"/>
            </a:xfrm>
            <a:prstGeom prst="rect">
              <a:avLst/>
            </a:prstGeom>
          </p:spPr>
        </p:pic>
        <p:pic>
          <p:nvPicPr>
            <p:cNvPr id="23" name="Рисунок 22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4365104"/>
              <a:ext cx="645470" cy="642963"/>
            </a:xfrm>
            <a:prstGeom prst="rect">
              <a:avLst/>
            </a:prstGeom>
          </p:spPr>
        </p:pic>
        <p:pic>
          <p:nvPicPr>
            <p:cNvPr id="24" name="Рисунок 23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3717032"/>
              <a:ext cx="645470" cy="642963"/>
            </a:xfrm>
            <a:prstGeom prst="rect">
              <a:avLst/>
            </a:prstGeom>
          </p:spPr>
        </p:pic>
        <p:pic>
          <p:nvPicPr>
            <p:cNvPr id="25" name="Рисунок 24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3068960"/>
              <a:ext cx="645470" cy="642963"/>
            </a:xfrm>
            <a:prstGeom prst="rect">
              <a:avLst/>
            </a:prstGeom>
          </p:spPr>
        </p:pic>
        <p:pic>
          <p:nvPicPr>
            <p:cNvPr id="26" name="Рисунок 25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2420888"/>
              <a:ext cx="645470" cy="642963"/>
            </a:xfrm>
            <a:prstGeom prst="rect">
              <a:avLst/>
            </a:prstGeom>
          </p:spPr>
        </p:pic>
        <p:pic>
          <p:nvPicPr>
            <p:cNvPr id="27" name="Рисунок 26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1700808"/>
              <a:ext cx="645470" cy="642963"/>
            </a:xfrm>
            <a:prstGeom prst="rect">
              <a:avLst/>
            </a:prstGeom>
          </p:spPr>
        </p:pic>
        <p:pic>
          <p:nvPicPr>
            <p:cNvPr id="28" name="Рисунок 27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1052736"/>
              <a:ext cx="645470" cy="642963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699792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9792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99792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99792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99792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99792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99792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99792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pic>
          <p:nvPicPr>
            <p:cNvPr id="37" name="Рисунок 36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5733256"/>
              <a:ext cx="650598" cy="648072"/>
            </a:xfrm>
            <a:prstGeom prst="rect">
              <a:avLst/>
            </a:prstGeom>
          </p:spPr>
        </p:pic>
        <p:pic>
          <p:nvPicPr>
            <p:cNvPr id="38" name="Рисунок 37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5085184"/>
              <a:ext cx="650598" cy="648072"/>
            </a:xfrm>
            <a:prstGeom prst="rect">
              <a:avLst/>
            </a:prstGeom>
          </p:spPr>
        </p:pic>
        <p:pic>
          <p:nvPicPr>
            <p:cNvPr id="39" name="Рисунок 38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4365104"/>
              <a:ext cx="650598" cy="648072"/>
            </a:xfrm>
            <a:prstGeom prst="rect">
              <a:avLst/>
            </a:prstGeom>
          </p:spPr>
        </p:pic>
        <p:pic>
          <p:nvPicPr>
            <p:cNvPr id="40" name="Рисунок 39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3717032"/>
              <a:ext cx="650598" cy="648072"/>
            </a:xfrm>
            <a:prstGeom prst="rect">
              <a:avLst/>
            </a:prstGeom>
          </p:spPr>
        </p:pic>
        <p:pic>
          <p:nvPicPr>
            <p:cNvPr id="41" name="Рисунок 40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3068960"/>
              <a:ext cx="650598" cy="648072"/>
            </a:xfrm>
            <a:prstGeom prst="rect">
              <a:avLst/>
            </a:prstGeom>
          </p:spPr>
        </p:pic>
        <p:pic>
          <p:nvPicPr>
            <p:cNvPr id="42" name="Рисунок 41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2420888"/>
              <a:ext cx="650598" cy="648072"/>
            </a:xfrm>
            <a:prstGeom prst="rect">
              <a:avLst/>
            </a:prstGeom>
          </p:spPr>
        </p:pic>
        <p:pic>
          <p:nvPicPr>
            <p:cNvPr id="43" name="Рисунок 42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1700808"/>
              <a:ext cx="650598" cy="648072"/>
            </a:xfrm>
            <a:prstGeom prst="rect">
              <a:avLst/>
            </a:prstGeom>
          </p:spPr>
        </p:pic>
        <p:pic>
          <p:nvPicPr>
            <p:cNvPr id="44" name="Рисунок 43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1052736"/>
              <a:ext cx="650598" cy="648072"/>
            </a:xfrm>
            <a:prstGeom prst="rect">
              <a:avLst/>
            </a:prstGeom>
          </p:spPr>
        </p:pic>
        <p:pic>
          <p:nvPicPr>
            <p:cNvPr id="45" name="Рисунок 44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5733256"/>
              <a:ext cx="650598" cy="648072"/>
            </a:xfrm>
            <a:prstGeom prst="rect">
              <a:avLst/>
            </a:prstGeom>
          </p:spPr>
        </p:pic>
        <p:pic>
          <p:nvPicPr>
            <p:cNvPr id="46" name="Рисунок 45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5085184"/>
              <a:ext cx="650598" cy="648072"/>
            </a:xfrm>
            <a:prstGeom prst="rect">
              <a:avLst/>
            </a:prstGeom>
          </p:spPr>
        </p:pic>
        <p:pic>
          <p:nvPicPr>
            <p:cNvPr id="47" name="Рисунок 46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4365104"/>
              <a:ext cx="650598" cy="648072"/>
            </a:xfrm>
            <a:prstGeom prst="rect">
              <a:avLst/>
            </a:prstGeom>
          </p:spPr>
        </p:pic>
        <p:pic>
          <p:nvPicPr>
            <p:cNvPr id="48" name="Рисунок 47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3717032"/>
              <a:ext cx="650598" cy="648072"/>
            </a:xfrm>
            <a:prstGeom prst="rect">
              <a:avLst/>
            </a:prstGeom>
          </p:spPr>
        </p:pic>
        <p:pic>
          <p:nvPicPr>
            <p:cNvPr id="49" name="Рисунок 48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3068960"/>
              <a:ext cx="650598" cy="648072"/>
            </a:xfrm>
            <a:prstGeom prst="rect">
              <a:avLst/>
            </a:prstGeom>
          </p:spPr>
        </p:pic>
        <p:pic>
          <p:nvPicPr>
            <p:cNvPr id="50" name="Рисунок 49" descr="дом бирюзовый.png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23928" y="2420888"/>
              <a:ext cx="650598" cy="648072"/>
            </a:xfrm>
            <a:prstGeom prst="rect">
              <a:avLst/>
            </a:prstGeom>
          </p:spPr>
        </p:pic>
        <p:pic>
          <p:nvPicPr>
            <p:cNvPr id="51" name="Рисунок 50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1700808"/>
              <a:ext cx="650598" cy="648072"/>
            </a:xfrm>
            <a:prstGeom prst="rect">
              <a:avLst/>
            </a:prstGeom>
          </p:spPr>
        </p:pic>
        <p:pic>
          <p:nvPicPr>
            <p:cNvPr id="52" name="Рисунок 51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1052736"/>
              <a:ext cx="650598" cy="648072"/>
            </a:xfrm>
            <a:prstGeom prst="rect">
              <a:avLst/>
            </a:prstGeom>
          </p:spPr>
        </p:pic>
        <p:pic>
          <p:nvPicPr>
            <p:cNvPr id="53" name="Рисунок 52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5733256"/>
              <a:ext cx="645470" cy="642963"/>
            </a:xfrm>
            <a:prstGeom prst="rect">
              <a:avLst/>
            </a:prstGeom>
          </p:spPr>
        </p:pic>
        <p:pic>
          <p:nvPicPr>
            <p:cNvPr id="54" name="Рисунок 53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5085184"/>
              <a:ext cx="645470" cy="642963"/>
            </a:xfrm>
            <a:prstGeom prst="rect">
              <a:avLst/>
            </a:prstGeom>
          </p:spPr>
        </p:pic>
        <p:pic>
          <p:nvPicPr>
            <p:cNvPr id="55" name="Рисунок 54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4365104"/>
              <a:ext cx="645470" cy="642963"/>
            </a:xfrm>
            <a:prstGeom prst="rect">
              <a:avLst/>
            </a:prstGeom>
          </p:spPr>
        </p:pic>
        <p:pic>
          <p:nvPicPr>
            <p:cNvPr id="56" name="Рисунок 55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3717032"/>
              <a:ext cx="645470" cy="642963"/>
            </a:xfrm>
            <a:prstGeom prst="rect">
              <a:avLst/>
            </a:prstGeom>
          </p:spPr>
        </p:pic>
        <p:pic>
          <p:nvPicPr>
            <p:cNvPr id="57" name="Рисунок 56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3068960"/>
              <a:ext cx="645470" cy="642963"/>
            </a:xfrm>
            <a:prstGeom prst="rect">
              <a:avLst/>
            </a:prstGeom>
          </p:spPr>
        </p:pic>
        <p:pic>
          <p:nvPicPr>
            <p:cNvPr id="58" name="Рисунок 57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2420888"/>
              <a:ext cx="645470" cy="642963"/>
            </a:xfrm>
            <a:prstGeom prst="rect">
              <a:avLst/>
            </a:prstGeom>
          </p:spPr>
        </p:pic>
        <p:pic>
          <p:nvPicPr>
            <p:cNvPr id="59" name="Рисунок 58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1700808"/>
              <a:ext cx="645470" cy="642963"/>
            </a:xfrm>
            <a:prstGeom prst="rect">
              <a:avLst/>
            </a:prstGeom>
          </p:spPr>
        </p:pic>
        <p:pic>
          <p:nvPicPr>
            <p:cNvPr id="60" name="Рисунок 59" descr="дом розов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2000" y="1052736"/>
              <a:ext cx="645470" cy="642963"/>
            </a:xfrm>
            <a:prstGeom prst="rect">
              <a:avLst/>
            </a:prstGeom>
          </p:spPr>
        </p:pic>
        <p:pic>
          <p:nvPicPr>
            <p:cNvPr id="61" name="Рисунок 60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5733256"/>
              <a:ext cx="645470" cy="642963"/>
            </a:xfrm>
            <a:prstGeom prst="rect">
              <a:avLst/>
            </a:prstGeom>
          </p:spPr>
        </p:pic>
        <p:pic>
          <p:nvPicPr>
            <p:cNvPr id="62" name="Рисунок 61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5085184"/>
              <a:ext cx="645470" cy="642963"/>
            </a:xfrm>
            <a:prstGeom prst="rect">
              <a:avLst/>
            </a:prstGeom>
          </p:spPr>
        </p:pic>
        <p:pic>
          <p:nvPicPr>
            <p:cNvPr id="63" name="Рисунок 62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4365104"/>
              <a:ext cx="645470" cy="642963"/>
            </a:xfrm>
            <a:prstGeom prst="rect">
              <a:avLst/>
            </a:prstGeom>
          </p:spPr>
        </p:pic>
        <p:pic>
          <p:nvPicPr>
            <p:cNvPr id="64" name="Рисунок 63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3717032"/>
              <a:ext cx="645470" cy="642963"/>
            </a:xfrm>
            <a:prstGeom prst="rect">
              <a:avLst/>
            </a:prstGeom>
          </p:spPr>
        </p:pic>
        <p:pic>
          <p:nvPicPr>
            <p:cNvPr id="65" name="Рисунок 64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3068960"/>
              <a:ext cx="645470" cy="642963"/>
            </a:xfrm>
            <a:prstGeom prst="rect">
              <a:avLst/>
            </a:prstGeom>
          </p:spPr>
        </p:pic>
        <p:pic>
          <p:nvPicPr>
            <p:cNvPr id="66" name="Рисунок 65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2420888"/>
              <a:ext cx="645470" cy="642963"/>
            </a:xfrm>
            <a:prstGeom prst="rect">
              <a:avLst/>
            </a:prstGeom>
          </p:spPr>
        </p:pic>
        <p:pic>
          <p:nvPicPr>
            <p:cNvPr id="67" name="Рисунок 66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1700808"/>
              <a:ext cx="645470" cy="642963"/>
            </a:xfrm>
            <a:prstGeom prst="rect">
              <a:avLst/>
            </a:prstGeom>
          </p:spPr>
        </p:pic>
        <p:pic>
          <p:nvPicPr>
            <p:cNvPr id="68" name="Рисунок 67" descr="дом зелен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1052736"/>
              <a:ext cx="645470" cy="642963"/>
            </a:xfrm>
            <a:prstGeom prst="rect">
              <a:avLst/>
            </a:prstGeom>
          </p:spPr>
        </p:pic>
        <p:pic>
          <p:nvPicPr>
            <p:cNvPr id="69" name="Рисунок 68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5733256"/>
              <a:ext cx="650598" cy="648072"/>
            </a:xfrm>
            <a:prstGeom prst="rect">
              <a:avLst/>
            </a:prstGeom>
          </p:spPr>
        </p:pic>
        <p:pic>
          <p:nvPicPr>
            <p:cNvPr id="70" name="Рисунок 69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5085184"/>
              <a:ext cx="650598" cy="648072"/>
            </a:xfrm>
            <a:prstGeom prst="rect">
              <a:avLst/>
            </a:prstGeom>
          </p:spPr>
        </p:pic>
        <p:pic>
          <p:nvPicPr>
            <p:cNvPr id="71" name="Рисунок 70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4365104"/>
              <a:ext cx="650598" cy="648072"/>
            </a:xfrm>
            <a:prstGeom prst="rect">
              <a:avLst/>
            </a:prstGeom>
          </p:spPr>
        </p:pic>
        <p:pic>
          <p:nvPicPr>
            <p:cNvPr id="72" name="Рисунок 71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3717032"/>
              <a:ext cx="650598" cy="648072"/>
            </a:xfrm>
            <a:prstGeom prst="rect">
              <a:avLst/>
            </a:prstGeom>
          </p:spPr>
        </p:pic>
        <p:pic>
          <p:nvPicPr>
            <p:cNvPr id="73" name="Рисунок 72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3068960"/>
              <a:ext cx="650598" cy="648072"/>
            </a:xfrm>
            <a:prstGeom prst="rect">
              <a:avLst/>
            </a:prstGeom>
          </p:spPr>
        </p:pic>
        <p:pic>
          <p:nvPicPr>
            <p:cNvPr id="74" name="Рисунок 73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2420888"/>
              <a:ext cx="650598" cy="648072"/>
            </a:xfrm>
            <a:prstGeom prst="rect">
              <a:avLst/>
            </a:prstGeom>
          </p:spPr>
        </p:pic>
        <p:pic>
          <p:nvPicPr>
            <p:cNvPr id="75" name="Рисунок 74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1700808"/>
              <a:ext cx="650598" cy="648072"/>
            </a:xfrm>
            <a:prstGeom prst="rect">
              <a:avLst/>
            </a:prstGeom>
          </p:spPr>
        </p:pic>
        <p:pic>
          <p:nvPicPr>
            <p:cNvPr id="76" name="Рисунок 75" descr="дом фиолетов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8144" y="1052736"/>
              <a:ext cx="650598" cy="648072"/>
            </a:xfrm>
            <a:prstGeom prst="rect">
              <a:avLst/>
            </a:prstGeom>
          </p:spPr>
        </p:pic>
        <p:pic>
          <p:nvPicPr>
            <p:cNvPr id="77" name="Рисунок 76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5733256"/>
              <a:ext cx="645470" cy="642963"/>
            </a:xfrm>
            <a:prstGeom prst="rect">
              <a:avLst/>
            </a:prstGeom>
          </p:spPr>
        </p:pic>
        <p:pic>
          <p:nvPicPr>
            <p:cNvPr id="78" name="Рисунок 77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5085184"/>
              <a:ext cx="645470" cy="642963"/>
            </a:xfrm>
            <a:prstGeom prst="rect">
              <a:avLst/>
            </a:prstGeom>
          </p:spPr>
        </p:pic>
        <p:pic>
          <p:nvPicPr>
            <p:cNvPr id="79" name="Рисунок 78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4365104"/>
              <a:ext cx="645470" cy="642963"/>
            </a:xfrm>
            <a:prstGeom prst="rect">
              <a:avLst/>
            </a:prstGeom>
          </p:spPr>
        </p:pic>
        <p:pic>
          <p:nvPicPr>
            <p:cNvPr id="80" name="Рисунок 79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3717032"/>
              <a:ext cx="645470" cy="642963"/>
            </a:xfrm>
            <a:prstGeom prst="rect">
              <a:avLst/>
            </a:prstGeom>
          </p:spPr>
        </p:pic>
        <p:pic>
          <p:nvPicPr>
            <p:cNvPr id="81" name="Рисунок 80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3068960"/>
              <a:ext cx="645470" cy="642963"/>
            </a:xfrm>
            <a:prstGeom prst="rect">
              <a:avLst/>
            </a:prstGeom>
          </p:spPr>
        </p:pic>
        <p:pic>
          <p:nvPicPr>
            <p:cNvPr id="82" name="Рисунок 81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2420888"/>
              <a:ext cx="645470" cy="642963"/>
            </a:xfrm>
            <a:prstGeom prst="rect">
              <a:avLst/>
            </a:prstGeom>
          </p:spPr>
        </p:pic>
        <p:pic>
          <p:nvPicPr>
            <p:cNvPr id="83" name="Рисунок 82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1772816"/>
              <a:ext cx="645470" cy="642963"/>
            </a:xfrm>
            <a:prstGeom prst="rect">
              <a:avLst/>
            </a:prstGeom>
          </p:spPr>
        </p:pic>
        <p:pic>
          <p:nvPicPr>
            <p:cNvPr id="84" name="Рисунок 83" descr="дом серый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88224" y="1052736"/>
              <a:ext cx="645470" cy="642963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6732240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419872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067944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16016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364088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012160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32240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419872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67944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716016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364088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012160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32240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419872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067944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716016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64088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12160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732240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419872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067944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716016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364088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012160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732240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419872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67944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716016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364088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2160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732240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419872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067944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16016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364088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012160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32240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419872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067944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716016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364088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12160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32240" y="177281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419872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067944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716016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364088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012160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Почему в России внезапно появился миллион курьеров-мигран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4002026"/>
            <a:ext cx="3459687" cy="2561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7" y="980728"/>
            <a:ext cx="3392462" cy="26440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26503"/>
            <a:ext cx="2324800" cy="27366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0" r="10711"/>
          <a:stretch/>
        </p:blipFill>
        <p:spPr>
          <a:xfrm>
            <a:off x="5076057" y="980728"/>
            <a:ext cx="3051186" cy="261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4839" y="32182"/>
            <a:ext cx="797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Служба доставки в Шахматном городе</a:t>
            </a:r>
            <a:endParaRPr lang="de-DE" sz="3600" b="1" dirty="0">
              <a:solidFill>
                <a:srgbClr val="002060"/>
              </a:solidFill>
            </a:endParaRPr>
          </a:p>
        </p:txBody>
      </p:sp>
      <p:grpSp>
        <p:nvGrpSpPr>
          <p:cNvPr id="132" name="Группа 131"/>
          <p:cNvGrpSpPr/>
          <p:nvPr/>
        </p:nvGrpSpPr>
        <p:grpSpPr>
          <a:xfrm>
            <a:off x="1619672" y="764704"/>
            <a:ext cx="5911686" cy="5904296"/>
            <a:chOff x="1619672" y="764704"/>
            <a:chExt cx="5911686" cy="5904296"/>
          </a:xfrm>
        </p:grpSpPr>
        <p:pic>
          <p:nvPicPr>
            <p:cNvPr id="2" name="Рисунок 1" descr="доска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672" y="764704"/>
              <a:ext cx="5911686" cy="5904296"/>
            </a:xfrm>
            <a:prstGeom prst="rect">
              <a:avLst/>
            </a:prstGeom>
          </p:spPr>
        </p:pic>
        <p:pic>
          <p:nvPicPr>
            <p:cNvPr id="4" name="Рисунок 3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5733256"/>
              <a:ext cx="650598" cy="648072"/>
            </a:xfrm>
            <a:prstGeom prst="rect">
              <a:avLst/>
            </a:prstGeom>
          </p:spPr>
        </p:pic>
        <p:pic>
          <p:nvPicPr>
            <p:cNvPr id="5" name="Рисунок 4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5085184"/>
              <a:ext cx="650598" cy="648072"/>
            </a:xfrm>
            <a:prstGeom prst="rect">
              <a:avLst/>
            </a:prstGeom>
          </p:spPr>
        </p:pic>
        <p:pic>
          <p:nvPicPr>
            <p:cNvPr id="6" name="Рисунок 5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4365104"/>
              <a:ext cx="650598" cy="648072"/>
            </a:xfrm>
            <a:prstGeom prst="rect">
              <a:avLst/>
            </a:prstGeom>
          </p:spPr>
        </p:pic>
        <p:pic>
          <p:nvPicPr>
            <p:cNvPr id="7" name="Рисунок 6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3717032"/>
              <a:ext cx="650598" cy="648072"/>
            </a:xfrm>
            <a:prstGeom prst="rect">
              <a:avLst/>
            </a:prstGeom>
          </p:spPr>
        </p:pic>
        <p:pic>
          <p:nvPicPr>
            <p:cNvPr id="8" name="Рисунок 7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3068960"/>
              <a:ext cx="650598" cy="648072"/>
            </a:xfrm>
            <a:prstGeom prst="rect">
              <a:avLst/>
            </a:prstGeom>
          </p:spPr>
        </p:pic>
        <p:pic>
          <p:nvPicPr>
            <p:cNvPr id="9" name="Рисунок 8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2420888"/>
              <a:ext cx="650598" cy="648072"/>
            </a:xfrm>
            <a:prstGeom prst="rect">
              <a:avLst/>
            </a:prstGeom>
          </p:spPr>
        </p:pic>
        <p:pic>
          <p:nvPicPr>
            <p:cNvPr id="10" name="Рисунок 9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1700808"/>
              <a:ext cx="650598" cy="648072"/>
            </a:xfrm>
            <a:prstGeom prst="rect">
              <a:avLst/>
            </a:prstGeom>
          </p:spPr>
        </p:pic>
        <p:pic>
          <p:nvPicPr>
            <p:cNvPr id="11" name="Рисунок 10" descr="дом оранжевы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7704" y="1052736"/>
              <a:ext cx="650598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051720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51720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1720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1720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1720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1720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51720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1720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pic>
          <p:nvPicPr>
            <p:cNvPr id="21" name="Рисунок 20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5733256"/>
              <a:ext cx="645470" cy="642963"/>
            </a:xfrm>
            <a:prstGeom prst="rect">
              <a:avLst/>
            </a:prstGeom>
          </p:spPr>
        </p:pic>
        <p:pic>
          <p:nvPicPr>
            <p:cNvPr id="22" name="Рисунок 21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5085184"/>
              <a:ext cx="645470" cy="642963"/>
            </a:xfrm>
            <a:prstGeom prst="rect">
              <a:avLst/>
            </a:prstGeom>
          </p:spPr>
        </p:pic>
        <p:pic>
          <p:nvPicPr>
            <p:cNvPr id="23" name="Рисунок 22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4365104"/>
              <a:ext cx="645470" cy="642963"/>
            </a:xfrm>
            <a:prstGeom prst="rect">
              <a:avLst/>
            </a:prstGeom>
          </p:spPr>
        </p:pic>
        <p:pic>
          <p:nvPicPr>
            <p:cNvPr id="24" name="Рисунок 23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3717032"/>
              <a:ext cx="645470" cy="642963"/>
            </a:xfrm>
            <a:prstGeom prst="rect">
              <a:avLst/>
            </a:prstGeom>
          </p:spPr>
        </p:pic>
        <p:pic>
          <p:nvPicPr>
            <p:cNvPr id="25" name="Рисунок 24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3068960"/>
              <a:ext cx="645470" cy="642963"/>
            </a:xfrm>
            <a:prstGeom prst="rect">
              <a:avLst/>
            </a:prstGeom>
          </p:spPr>
        </p:pic>
        <p:pic>
          <p:nvPicPr>
            <p:cNvPr id="26" name="Рисунок 25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2420888"/>
              <a:ext cx="645470" cy="642963"/>
            </a:xfrm>
            <a:prstGeom prst="rect">
              <a:avLst/>
            </a:prstGeom>
          </p:spPr>
        </p:pic>
        <p:pic>
          <p:nvPicPr>
            <p:cNvPr id="27" name="Рисунок 26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1700808"/>
              <a:ext cx="645470" cy="642963"/>
            </a:xfrm>
            <a:prstGeom prst="rect">
              <a:avLst/>
            </a:prstGeom>
          </p:spPr>
        </p:pic>
        <p:pic>
          <p:nvPicPr>
            <p:cNvPr id="28" name="Рисунок 27" descr="дом синий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1052736"/>
              <a:ext cx="645470" cy="642963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699792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9792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99792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99792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99792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99792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99792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99792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pic>
          <p:nvPicPr>
            <p:cNvPr id="37" name="Рисунок 36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5733256"/>
              <a:ext cx="650598" cy="648072"/>
            </a:xfrm>
            <a:prstGeom prst="rect">
              <a:avLst/>
            </a:prstGeom>
          </p:spPr>
        </p:pic>
        <p:pic>
          <p:nvPicPr>
            <p:cNvPr id="38" name="Рисунок 37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5085184"/>
              <a:ext cx="650598" cy="648072"/>
            </a:xfrm>
            <a:prstGeom prst="rect">
              <a:avLst/>
            </a:prstGeom>
          </p:spPr>
        </p:pic>
        <p:pic>
          <p:nvPicPr>
            <p:cNvPr id="39" name="Рисунок 38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4365104"/>
              <a:ext cx="650598" cy="648072"/>
            </a:xfrm>
            <a:prstGeom prst="rect">
              <a:avLst/>
            </a:prstGeom>
          </p:spPr>
        </p:pic>
        <p:pic>
          <p:nvPicPr>
            <p:cNvPr id="40" name="Рисунок 39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3717032"/>
              <a:ext cx="650598" cy="648072"/>
            </a:xfrm>
            <a:prstGeom prst="rect">
              <a:avLst/>
            </a:prstGeom>
          </p:spPr>
        </p:pic>
        <p:pic>
          <p:nvPicPr>
            <p:cNvPr id="41" name="Рисунок 40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3068960"/>
              <a:ext cx="650598" cy="648072"/>
            </a:xfrm>
            <a:prstGeom prst="rect">
              <a:avLst/>
            </a:prstGeom>
          </p:spPr>
        </p:pic>
        <p:pic>
          <p:nvPicPr>
            <p:cNvPr id="42" name="Рисунок 41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2420888"/>
              <a:ext cx="650598" cy="648072"/>
            </a:xfrm>
            <a:prstGeom prst="rect">
              <a:avLst/>
            </a:prstGeom>
          </p:spPr>
        </p:pic>
        <p:pic>
          <p:nvPicPr>
            <p:cNvPr id="43" name="Рисунок 42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1700808"/>
              <a:ext cx="650598" cy="648072"/>
            </a:xfrm>
            <a:prstGeom prst="rect">
              <a:avLst/>
            </a:prstGeom>
          </p:spPr>
        </p:pic>
        <p:pic>
          <p:nvPicPr>
            <p:cNvPr id="44" name="Рисунок 43" descr="дом желтый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1052736"/>
              <a:ext cx="650598" cy="648072"/>
            </a:xfrm>
            <a:prstGeom prst="rect">
              <a:avLst/>
            </a:prstGeom>
          </p:spPr>
        </p:pic>
        <p:pic>
          <p:nvPicPr>
            <p:cNvPr id="45" name="Рисунок 44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5733256"/>
              <a:ext cx="650598" cy="648072"/>
            </a:xfrm>
            <a:prstGeom prst="rect">
              <a:avLst/>
            </a:prstGeom>
          </p:spPr>
        </p:pic>
        <p:pic>
          <p:nvPicPr>
            <p:cNvPr id="46" name="Рисунок 45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5085184"/>
              <a:ext cx="650598" cy="648072"/>
            </a:xfrm>
            <a:prstGeom prst="rect">
              <a:avLst/>
            </a:prstGeom>
          </p:spPr>
        </p:pic>
        <p:pic>
          <p:nvPicPr>
            <p:cNvPr id="47" name="Рисунок 46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4365104"/>
              <a:ext cx="650598" cy="648072"/>
            </a:xfrm>
            <a:prstGeom prst="rect">
              <a:avLst/>
            </a:prstGeom>
          </p:spPr>
        </p:pic>
        <p:pic>
          <p:nvPicPr>
            <p:cNvPr id="48" name="Рисунок 47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3717032"/>
              <a:ext cx="650598" cy="648072"/>
            </a:xfrm>
            <a:prstGeom prst="rect">
              <a:avLst/>
            </a:prstGeom>
          </p:spPr>
        </p:pic>
        <p:pic>
          <p:nvPicPr>
            <p:cNvPr id="49" name="Рисунок 48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3068960"/>
              <a:ext cx="650598" cy="648072"/>
            </a:xfrm>
            <a:prstGeom prst="rect">
              <a:avLst/>
            </a:prstGeom>
          </p:spPr>
        </p:pic>
        <p:pic>
          <p:nvPicPr>
            <p:cNvPr id="50" name="Рисунок 49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2420888"/>
              <a:ext cx="650598" cy="648072"/>
            </a:xfrm>
            <a:prstGeom prst="rect">
              <a:avLst/>
            </a:prstGeom>
          </p:spPr>
        </p:pic>
        <p:pic>
          <p:nvPicPr>
            <p:cNvPr id="51" name="Рисунок 50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1700808"/>
              <a:ext cx="650598" cy="648072"/>
            </a:xfrm>
            <a:prstGeom prst="rect">
              <a:avLst/>
            </a:prstGeom>
          </p:spPr>
        </p:pic>
        <p:pic>
          <p:nvPicPr>
            <p:cNvPr id="52" name="Рисунок 51" descr="дом бирюзовый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3928" y="1052736"/>
              <a:ext cx="650598" cy="648072"/>
            </a:xfrm>
            <a:prstGeom prst="rect">
              <a:avLst/>
            </a:prstGeom>
          </p:spPr>
        </p:pic>
        <p:pic>
          <p:nvPicPr>
            <p:cNvPr id="53" name="Рисунок 52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5733256"/>
              <a:ext cx="645470" cy="642963"/>
            </a:xfrm>
            <a:prstGeom prst="rect">
              <a:avLst/>
            </a:prstGeom>
          </p:spPr>
        </p:pic>
        <p:pic>
          <p:nvPicPr>
            <p:cNvPr id="54" name="Рисунок 53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5085184"/>
              <a:ext cx="645470" cy="642963"/>
            </a:xfrm>
            <a:prstGeom prst="rect">
              <a:avLst/>
            </a:prstGeom>
          </p:spPr>
        </p:pic>
        <p:pic>
          <p:nvPicPr>
            <p:cNvPr id="55" name="Рисунок 54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4365104"/>
              <a:ext cx="645470" cy="642963"/>
            </a:xfrm>
            <a:prstGeom prst="rect">
              <a:avLst/>
            </a:prstGeom>
          </p:spPr>
        </p:pic>
        <p:pic>
          <p:nvPicPr>
            <p:cNvPr id="56" name="Рисунок 55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3717032"/>
              <a:ext cx="645470" cy="642963"/>
            </a:xfrm>
            <a:prstGeom prst="rect">
              <a:avLst/>
            </a:prstGeom>
          </p:spPr>
        </p:pic>
        <p:pic>
          <p:nvPicPr>
            <p:cNvPr id="57" name="Рисунок 56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3068960"/>
              <a:ext cx="645470" cy="642963"/>
            </a:xfrm>
            <a:prstGeom prst="rect">
              <a:avLst/>
            </a:prstGeom>
          </p:spPr>
        </p:pic>
        <p:pic>
          <p:nvPicPr>
            <p:cNvPr id="58" name="Рисунок 57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2420888"/>
              <a:ext cx="645470" cy="642963"/>
            </a:xfrm>
            <a:prstGeom prst="rect">
              <a:avLst/>
            </a:prstGeom>
          </p:spPr>
        </p:pic>
        <p:pic>
          <p:nvPicPr>
            <p:cNvPr id="59" name="Рисунок 58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1700808"/>
              <a:ext cx="645470" cy="642963"/>
            </a:xfrm>
            <a:prstGeom prst="rect">
              <a:avLst/>
            </a:prstGeom>
          </p:spPr>
        </p:pic>
        <p:pic>
          <p:nvPicPr>
            <p:cNvPr id="60" name="Рисунок 59" descr="дом розовый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0" y="1052736"/>
              <a:ext cx="645470" cy="642963"/>
            </a:xfrm>
            <a:prstGeom prst="rect">
              <a:avLst/>
            </a:prstGeom>
          </p:spPr>
        </p:pic>
        <p:pic>
          <p:nvPicPr>
            <p:cNvPr id="61" name="Рисунок 60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5733256"/>
              <a:ext cx="645470" cy="642963"/>
            </a:xfrm>
            <a:prstGeom prst="rect">
              <a:avLst/>
            </a:prstGeom>
          </p:spPr>
        </p:pic>
        <p:pic>
          <p:nvPicPr>
            <p:cNvPr id="62" name="Рисунок 61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5085184"/>
              <a:ext cx="645470" cy="642963"/>
            </a:xfrm>
            <a:prstGeom prst="rect">
              <a:avLst/>
            </a:prstGeom>
          </p:spPr>
        </p:pic>
        <p:pic>
          <p:nvPicPr>
            <p:cNvPr id="63" name="Рисунок 62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4365104"/>
              <a:ext cx="645470" cy="642963"/>
            </a:xfrm>
            <a:prstGeom prst="rect">
              <a:avLst/>
            </a:prstGeom>
          </p:spPr>
        </p:pic>
        <p:pic>
          <p:nvPicPr>
            <p:cNvPr id="64" name="Рисунок 63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3717032"/>
              <a:ext cx="645470" cy="642963"/>
            </a:xfrm>
            <a:prstGeom prst="rect">
              <a:avLst/>
            </a:prstGeom>
          </p:spPr>
        </p:pic>
        <p:pic>
          <p:nvPicPr>
            <p:cNvPr id="65" name="Рисунок 64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3068960"/>
              <a:ext cx="645470" cy="642963"/>
            </a:xfrm>
            <a:prstGeom prst="rect">
              <a:avLst/>
            </a:prstGeom>
          </p:spPr>
        </p:pic>
        <p:pic>
          <p:nvPicPr>
            <p:cNvPr id="66" name="Рисунок 65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2420888"/>
              <a:ext cx="645470" cy="642963"/>
            </a:xfrm>
            <a:prstGeom prst="rect">
              <a:avLst/>
            </a:prstGeom>
          </p:spPr>
        </p:pic>
        <p:pic>
          <p:nvPicPr>
            <p:cNvPr id="67" name="Рисунок 66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1700808"/>
              <a:ext cx="645470" cy="642963"/>
            </a:xfrm>
            <a:prstGeom prst="rect">
              <a:avLst/>
            </a:prstGeom>
          </p:spPr>
        </p:pic>
        <p:pic>
          <p:nvPicPr>
            <p:cNvPr id="68" name="Рисунок 67" descr="дом зеленый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0072" y="1052736"/>
              <a:ext cx="645470" cy="642963"/>
            </a:xfrm>
            <a:prstGeom prst="rect">
              <a:avLst/>
            </a:prstGeom>
          </p:spPr>
        </p:pic>
        <p:pic>
          <p:nvPicPr>
            <p:cNvPr id="69" name="Рисунок 68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5733256"/>
              <a:ext cx="650598" cy="648072"/>
            </a:xfrm>
            <a:prstGeom prst="rect">
              <a:avLst/>
            </a:prstGeom>
          </p:spPr>
        </p:pic>
        <p:pic>
          <p:nvPicPr>
            <p:cNvPr id="70" name="Рисунок 69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5085184"/>
              <a:ext cx="650598" cy="648072"/>
            </a:xfrm>
            <a:prstGeom prst="rect">
              <a:avLst/>
            </a:prstGeom>
          </p:spPr>
        </p:pic>
        <p:pic>
          <p:nvPicPr>
            <p:cNvPr id="71" name="Рисунок 70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4365104"/>
              <a:ext cx="650598" cy="648072"/>
            </a:xfrm>
            <a:prstGeom prst="rect">
              <a:avLst/>
            </a:prstGeom>
          </p:spPr>
        </p:pic>
        <p:pic>
          <p:nvPicPr>
            <p:cNvPr id="72" name="Рисунок 71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3717032"/>
              <a:ext cx="650598" cy="648072"/>
            </a:xfrm>
            <a:prstGeom prst="rect">
              <a:avLst/>
            </a:prstGeom>
          </p:spPr>
        </p:pic>
        <p:pic>
          <p:nvPicPr>
            <p:cNvPr id="73" name="Рисунок 72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3068960"/>
              <a:ext cx="650598" cy="648072"/>
            </a:xfrm>
            <a:prstGeom prst="rect">
              <a:avLst/>
            </a:prstGeom>
          </p:spPr>
        </p:pic>
        <p:pic>
          <p:nvPicPr>
            <p:cNvPr id="74" name="Рисунок 73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2420888"/>
              <a:ext cx="650598" cy="648072"/>
            </a:xfrm>
            <a:prstGeom prst="rect">
              <a:avLst/>
            </a:prstGeom>
          </p:spPr>
        </p:pic>
        <p:pic>
          <p:nvPicPr>
            <p:cNvPr id="75" name="Рисунок 74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1700808"/>
              <a:ext cx="650598" cy="648072"/>
            </a:xfrm>
            <a:prstGeom prst="rect">
              <a:avLst/>
            </a:prstGeom>
          </p:spPr>
        </p:pic>
        <p:pic>
          <p:nvPicPr>
            <p:cNvPr id="76" name="Рисунок 75" descr="дом фиолетовый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8144" y="1052736"/>
              <a:ext cx="650598" cy="648072"/>
            </a:xfrm>
            <a:prstGeom prst="rect">
              <a:avLst/>
            </a:prstGeom>
          </p:spPr>
        </p:pic>
        <p:pic>
          <p:nvPicPr>
            <p:cNvPr id="77" name="Рисунок 76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5733256"/>
              <a:ext cx="645470" cy="642963"/>
            </a:xfrm>
            <a:prstGeom prst="rect">
              <a:avLst/>
            </a:prstGeom>
          </p:spPr>
        </p:pic>
        <p:pic>
          <p:nvPicPr>
            <p:cNvPr id="78" name="Рисунок 77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5085184"/>
              <a:ext cx="645470" cy="642963"/>
            </a:xfrm>
            <a:prstGeom prst="rect">
              <a:avLst/>
            </a:prstGeom>
          </p:spPr>
        </p:pic>
        <p:pic>
          <p:nvPicPr>
            <p:cNvPr id="79" name="Рисунок 78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4365104"/>
              <a:ext cx="645470" cy="642963"/>
            </a:xfrm>
            <a:prstGeom prst="rect">
              <a:avLst/>
            </a:prstGeom>
          </p:spPr>
        </p:pic>
        <p:pic>
          <p:nvPicPr>
            <p:cNvPr id="80" name="Рисунок 79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3717032"/>
              <a:ext cx="645470" cy="642963"/>
            </a:xfrm>
            <a:prstGeom prst="rect">
              <a:avLst/>
            </a:prstGeom>
          </p:spPr>
        </p:pic>
        <p:pic>
          <p:nvPicPr>
            <p:cNvPr id="81" name="Рисунок 80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3068960"/>
              <a:ext cx="645470" cy="642963"/>
            </a:xfrm>
            <a:prstGeom prst="rect">
              <a:avLst/>
            </a:prstGeom>
          </p:spPr>
        </p:pic>
        <p:pic>
          <p:nvPicPr>
            <p:cNvPr id="82" name="Рисунок 81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2420888"/>
              <a:ext cx="645470" cy="642963"/>
            </a:xfrm>
            <a:prstGeom prst="rect">
              <a:avLst/>
            </a:prstGeom>
          </p:spPr>
        </p:pic>
        <p:pic>
          <p:nvPicPr>
            <p:cNvPr id="83" name="Рисунок 82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1772816"/>
              <a:ext cx="645470" cy="642963"/>
            </a:xfrm>
            <a:prstGeom prst="rect">
              <a:avLst/>
            </a:prstGeom>
          </p:spPr>
        </p:pic>
        <p:pic>
          <p:nvPicPr>
            <p:cNvPr id="84" name="Рисунок 83" descr="дом серый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88224" y="1052736"/>
              <a:ext cx="645470" cy="642963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6732240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419872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067944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16016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364088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012160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32240" y="573325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1</a:t>
              </a:r>
              <a:endParaRPr lang="de-DE" sz="20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419872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67944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716016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364088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012160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32240" y="50851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2</a:t>
              </a:r>
              <a:endParaRPr lang="de-DE" sz="20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419872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067944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716016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64088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12160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732240" y="43651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3</a:t>
              </a:r>
              <a:endParaRPr lang="de-DE" sz="2000" b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419872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067944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716016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364088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012160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732240" y="37170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4</a:t>
              </a:r>
              <a:endParaRPr lang="de-DE" sz="2000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419872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67944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716016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364088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2160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732240" y="306896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5</a:t>
              </a:r>
              <a:endParaRPr lang="de-DE" sz="2000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419872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067944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16016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364088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012160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32240" y="24208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6</a:t>
              </a:r>
              <a:endParaRPr lang="de-DE" sz="20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419872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067944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716016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364088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12160" y="170080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32240" y="177281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7</a:t>
              </a:r>
              <a:endParaRPr lang="de-DE" sz="2000" b="1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419872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067944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716016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364088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012160" y="10527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8</a:t>
              </a:r>
              <a:endParaRPr lang="de-DE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380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9840" y="511805"/>
            <a:ext cx="532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Какое у тебя настроение?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grpSp>
        <p:nvGrpSpPr>
          <p:cNvPr id="142" name="Группа 141"/>
          <p:cNvGrpSpPr/>
          <p:nvPr/>
        </p:nvGrpSpPr>
        <p:grpSpPr>
          <a:xfrm>
            <a:off x="576872" y="1793281"/>
            <a:ext cx="3588795" cy="3569414"/>
            <a:chOff x="830523" y="2088226"/>
            <a:chExt cx="3588795" cy="3569414"/>
          </a:xfrm>
        </p:grpSpPr>
        <p:grpSp>
          <p:nvGrpSpPr>
            <p:cNvPr id="139" name="Группа 138"/>
            <p:cNvGrpSpPr/>
            <p:nvPr/>
          </p:nvGrpSpPr>
          <p:grpSpPr>
            <a:xfrm>
              <a:off x="830523" y="2088226"/>
              <a:ext cx="3588795" cy="3569414"/>
              <a:chOff x="830523" y="2088226"/>
              <a:chExt cx="3588795" cy="3569414"/>
            </a:xfrm>
          </p:grpSpPr>
          <p:grpSp>
            <p:nvGrpSpPr>
              <p:cNvPr id="136" name="Группа 135"/>
              <p:cNvGrpSpPr/>
              <p:nvPr/>
            </p:nvGrpSpPr>
            <p:grpSpPr>
              <a:xfrm>
                <a:off x="830523" y="2156384"/>
                <a:ext cx="3588795" cy="3459884"/>
                <a:chOff x="1691680" y="1772816"/>
                <a:chExt cx="3960440" cy="3816424"/>
              </a:xfrm>
            </p:grpSpPr>
            <p:sp>
              <p:nvSpPr>
                <p:cNvPr id="135" name="Прямоугольник 134"/>
                <p:cNvSpPr/>
                <p:nvPr/>
              </p:nvSpPr>
              <p:spPr>
                <a:xfrm>
                  <a:off x="1691680" y="1772816"/>
                  <a:ext cx="3960440" cy="3816424"/>
                </a:xfrm>
                <a:prstGeom prst="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34" name="Группа 133"/>
                <p:cNvGrpSpPr/>
                <p:nvPr/>
              </p:nvGrpSpPr>
              <p:grpSpPr>
                <a:xfrm>
                  <a:off x="2015563" y="2192541"/>
                  <a:ext cx="3264912" cy="3040159"/>
                  <a:chOff x="2015563" y="2192541"/>
                  <a:chExt cx="3264912" cy="3040159"/>
                </a:xfrm>
              </p:grpSpPr>
              <p:sp>
                <p:nvSpPr>
                  <p:cNvPr id="5" name="Прямоугольник 4"/>
                  <p:cNvSpPr/>
                  <p:nvPr/>
                </p:nvSpPr>
                <p:spPr>
                  <a:xfrm>
                    <a:off x="2021521" y="21959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" name="Прямоугольник 5"/>
                  <p:cNvSpPr/>
                  <p:nvPr/>
                </p:nvSpPr>
                <p:spPr>
                  <a:xfrm>
                    <a:off x="2426792" y="21959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" name="Прямоугольник 6"/>
                  <p:cNvSpPr/>
                  <p:nvPr/>
                </p:nvSpPr>
                <p:spPr>
                  <a:xfrm>
                    <a:off x="2832063" y="219438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" name="Прямоугольник 7"/>
                  <p:cNvSpPr/>
                  <p:nvPr/>
                </p:nvSpPr>
                <p:spPr>
                  <a:xfrm>
                    <a:off x="3668461" y="21959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" name="Прямоугольник 8"/>
                  <p:cNvSpPr/>
                  <p:nvPr/>
                </p:nvSpPr>
                <p:spPr>
                  <a:xfrm>
                    <a:off x="3249533" y="219438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" name="Прямоугольник 9"/>
                  <p:cNvSpPr/>
                  <p:nvPr/>
                </p:nvSpPr>
                <p:spPr>
                  <a:xfrm>
                    <a:off x="4469497" y="219438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Прямоугольник 10"/>
                  <p:cNvSpPr/>
                  <p:nvPr/>
                </p:nvSpPr>
                <p:spPr>
                  <a:xfrm>
                    <a:off x="4052396" y="219254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4874768" y="219254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2020617" y="257717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" name="Прямоугольник 13"/>
                  <p:cNvSpPr/>
                  <p:nvPr/>
                </p:nvSpPr>
                <p:spPr>
                  <a:xfrm>
                    <a:off x="2425888" y="257717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" name="Прямоугольник 14"/>
                  <p:cNvSpPr/>
                  <p:nvPr/>
                </p:nvSpPr>
                <p:spPr>
                  <a:xfrm>
                    <a:off x="2831159" y="257564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Прямоугольник 15"/>
                  <p:cNvSpPr/>
                  <p:nvPr/>
                </p:nvSpPr>
                <p:spPr>
                  <a:xfrm>
                    <a:off x="3667557" y="257717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3248629" y="257564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" name="Прямоугольник 17"/>
                  <p:cNvSpPr/>
                  <p:nvPr/>
                </p:nvSpPr>
                <p:spPr>
                  <a:xfrm>
                    <a:off x="4468593" y="257564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Прямоугольник 18"/>
                  <p:cNvSpPr/>
                  <p:nvPr/>
                </p:nvSpPr>
                <p:spPr>
                  <a:xfrm>
                    <a:off x="4051491" y="257380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" name="Прямоугольник 19"/>
                  <p:cNvSpPr/>
                  <p:nvPr/>
                </p:nvSpPr>
                <p:spPr>
                  <a:xfrm>
                    <a:off x="4873864" y="257380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9" name="Прямоугольник 28"/>
                  <p:cNvSpPr/>
                  <p:nvPr/>
                </p:nvSpPr>
                <p:spPr>
                  <a:xfrm>
                    <a:off x="2021521" y="296295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" name="Прямоугольник 29"/>
                  <p:cNvSpPr/>
                  <p:nvPr/>
                </p:nvSpPr>
                <p:spPr>
                  <a:xfrm>
                    <a:off x="2425888" y="296295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Прямоугольник 30"/>
                  <p:cNvSpPr/>
                  <p:nvPr/>
                </p:nvSpPr>
                <p:spPr>
                  <a:xfrm>
                    <a:off x="2829744" y="2962954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Прямоугольник 31"/>
                  <p:cNvSpPr/>
                  <p:nvPr/>
                </p:nvSpPr>
                <p:spPr>
                  <a:xfrm>
                    <a:off x="3237334" y="296892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Прямоугольник 32"/>
                  <p:cNvSpPr/>
                  <p:nvPr/>
                </p:nvSpPr>
                <p:spPr>
                  <a:xfrm>
                    <a:off x="4064226" y="2962954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Прямоугольник 33"/>
                  <p:cNvSpPr/>
                  <p:nvPr/>
                </p:nvSpPr>
                <p:spPr>
                  <a:xfrm>
                    <a:off x="4463539" y="2955068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3673251" y="296906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" name="Прямоугольник 35"/>
                  <p:cNvSpPr/>
                  <p:nvPr/>
                </p:nvSpPr>
                <p:spPr>
                  <a:xfrm>
                    <a:off x="4874768" y="2956599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1" name="Прямоугольник 60"/>
                  <p:cNvSpPr/>
                  <p:nvPr/>
                </p:nvSpPr>
                <p:spPr>
                  <a:xfrm>
                    <a:off x="2015563" y="33344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2" name="Прямоугольник 61"/>
                  <p:cNvSpPr/>
                  <p:nvPr/>
                </p:nvSpPr>
                <p:spPr>
                  <a:xfrm>
                    <a:off x="2420834" y="33344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3" name="Прямоугольник 62"/>
                  <p:cNvSpPr/>
                  <p:nvPr/>
                </p:nvSpPr>
                <p:spPr>
                  <a:xfrm>
                    <a:off x="2826105" y="333296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4" name="Прямоугольник 63"/>
                  <p:cNvSpPr/>
                  <p:nvPr/>
                </p:nvSpPr>
                <p:spPr>
                  <a:xfrm>
                    <a:off x="3662503" y="33344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5" name="Прямоугольник 64"/>
                  <p:cNvSpPr/>
                  <p:nvPr/>
                </p:nvSpPr>
                <p:spPr>
                  <a:xfrm>
                    <a:off x="3243575" y="333296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6" name="Прямоугольник 65"/>
                  <p:cNvSpPr/>
                  <p:nvPr/>
                </p:nvSpPr>
                <p:spPr>
                  <a:xfrm>
                    <a:off x="4463539" y="333296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7" name="Прямоугольник 66"/>
                  <p:cNvSpPr/>
                  <p:nvPr/>
                </p:nvSpPr>
                <p:spPr>
                  <a:xfrm>
                    <a:off x="4046437" y="33311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8" name="Прямоугольник 67"/>
                  <p:cNvSpPr/>
                  <p:nvPr/>
                </p:nvSpPr>
                <p:spPr>
                  <a:xfrm>
                    <a:off x="4875204" y="33311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2021520" y="371780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426792" y="371933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832062" y="37178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4" name="Прямоугольник 103"/>
                  <p:cNvSpPr/>
                  <p:nvPr/>
                </p:nvSpPr>
                <p:spPr>
                  <a:xfrm>
                    <a:off x="3668460" y="371933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5" name="Прямоугольник 104"/>
                  <p:cNvSpPr/>
                  <p:nvPr/>
                </p:nvSpPr>
                <p:spPr>
                  <a:xfrm>
                    <a:off x="3249532" y="37178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6" name="Прямоугольник 105"/>
                  <p:cNvSpPr/>
                  <p:nvPr/>
                </p:nvSpPr>
                <p:spPr>
                  <a:xfrm>
                    <a:off x="4469496" y="37178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4052395" y="371596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8" name="Прямоугольник 107"/>
                  <p:cNvSpPr/>
                  <p:nvPr/>
                </p:nvSpPr>
                <p:spPr>
                  <a:xfrm>
                    <a:off x="4874767" y="371596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9" name="Прямоугольник 108"/>
                  <p:cNvSpPr/>
                  <p:nvPr/>
                </p:nvSpPr>
                <p:spPr>
                  <a:xfrm>
                    <a:off x="3243575" y="4460602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0" name="Прямоугольник 109"/>
                  <p:cNvSpPr/>
                  <p:nvPr/>
                </p:nvSpPr>
                <p:spPr>
                  <a:xfrm>
                    <a:off x="3662503" y="4460601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1" name="Прямоугольник 110"/>
                  <p:cNvSpPr/>
                  <p:nvPr/>
                </p:nvSpPr>
                <p:spPr>
                  <a:xfrm>
                    <a:off x="2845699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2" name="Прямоугольник 111"/>
                  <p:cNvSpPr/>
                  <p:nvPr/>
                </p:nvSpPr>
                <p:spPr>
                  <a:xfrm>
                    <a:off x="3662502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3" name="Прямоугольник 112"/>
                  <p:cNvSpPr/>
                  <p:nvPr/>
                </p:nvSpPr>
                <p:spPr>
                  <a:xfrm>
                    <a:off x="3243206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4" name="Прямоугольник 113"/>
                  <p:cNvSpPr/>
                  <p:nvPr/>
                </p:nvSpPr>
                <p:spPr>
                  <a:xfrm>
                    <a:off x="4469933" y="4854807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5" name="Прямоугольник 114"/>
                  <p:cNvSpPr/>
                  <p:nvPr/>
                </p:nvSpPr>
                <p:spPr>
                  <a:xfrm>
                    <a:off x="4058268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6" name="Прямоугольник 115"/>
                  <p:cNvSpPr/>
                  <p:nvPr/>
                </p:nvSpPr>
                <p:spPr>
                  <a:xfrm>
                    <a:off x="4875204" y="4852968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7" name="Прямоугольник 116"/>
                  <p:cNvSpPr/>
                  <p:nvPr/>
                </p:nvSpPr>
                <p:spPr>
                  <a:xfrm>
                    <a:off x="2030081" y="4097227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8" name="Прямоугольник 117"/>
                  <p:cNvSpPr/>
                  <p:nvPr/>
                </p:nvSpPr>
                <p:spPr>
                  <a:xfrm>
                    <a:off x="2434448" y="4097227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9" name="Прямоугольник 118"/>
                  <p:cNvSpPr/>
                  <p:nvPr/>
                </p:nvSpPr>
                <p:spPr>
                  <a:xfrm>
                    <a:off x="2838304" y="4097227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0" name="Прямоугольник 119"/>
                  <p:cNvSpPr/>
                  <p:nvPr/>
                </p:nvSpPr>
                <p:spPr>
                  <a:xfrm>
                    <a:off x="4875204" y="446830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1" name="Прямоугольник 120"/>
                  <p:cNvSpPr/>
                  <p:nvPr/>
                </p:nvSpPr>
                <p:spPr>
                  <a:xfrm>
                    <a:off x="2035157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2" name="Прямоугольник 121"/>
                  <p:cNvSpPr/>
                  <p:nvPr/>
                </p:nvSpPr>
                <p:spPr>
                  <a:xfrm>
                    <a:off x="4463539" y="446443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3" name="Прямоугольник 122"/>
                  <p:cNvSpPr/>
                  <p:nvPr/>
                </p:nvSpPr>
                <p:spPr>
                  <a:xfrm>
                    <a:off x="2440428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4" name="Прямоугольник 123"/>
                  <p:cNvSpPr/>
                  <p:nvPr/>
                </p:nvSpPr>
                <p:spPr>
                  <a:xfrm>
                    <a:off x="4051490" y="4461486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5" name="Прямоугольник 124"/>
                  <p:cNvSpPr/>
                  <p:nvPr/>
                </p:nvSpPr>
                <p:spPr>
                  <a:xfrm>
                    <a:off x="2840622" y="4460603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6" name="Прямоугольник 125"/>
                  <p:cNvSpPr/>
                  <p:nvPr/>
                </p:nvSpPr>
                <p:spPr>
                  <a:xfrm>
                    <a:off x="2030081" y="446443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7" name="Прямоугольник 126"/>
                  <p:cNvSpPr/>
                  <p:nvPr/>
                </p:nvSpPr>
                <p:spPr>
                  <a:xfrm>
                    <a:off x="2435352" y="446060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8" name="Прямоугольник 127"/>
                  <p:cNvSpPr/>
                  <p:nvPr/>
                </p:nvSpPr>
                <p:spPr>
                  <a:xfrm>
                    <a:off x="4457667" y="4082711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9" name="Прямоугольник 128"/>
                  <p:cNvSpPr/>
                  <p:nvPr/>
                </p:nvSpPr>
                <p:spPr>
                  <a:xfrm>
                    <a:off x="4875204" y="408271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0" name="Прямоугольник 129"/>
                  <p:cNvSpPr/>
                  <p:nvPr/>
                </p:nvSpPr>
                <p:spPr>
                  <a:xfrm>
                    <a:off x="3243575" y="409041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" name="Прямоугольник 130"/>
                  <p:cNvSpPr/>
                  <p:nvPr/>
                </p:nvSpPr>
                <p:spPr>
                  <a:xfrm>
                    <a:off x="3660600" y="40835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2" name="Прямоугольник 131"/>
                  <p:cNvSpPr/>
                  <p:nvPr/>
                </p:nvSpPr>
                <p:spPr>
                  <a:xfrm>
                    <a:off x="4058268" y="408359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137" name="TextBox 136"/>
              <p:cNvSpPr txBox="1"/>
              <p:nvPr/>
            </p:nvSpPr>
            <p:spPr>
              <a:xfrm>
                <a:off x="1141768" y="2088226"/>
                <a:ext cx="29177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LI" sz="2400" b="1" dirty="0" smtClean="0"/>
                  <a:t>a   b   c    d   e   f   </a:t>
                </a:r>
                <a:r>
                  <a:rPr lang="de-LI" sz="2400" b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de-LI" sz="2400" b="1" dirty="0" smtClean="0"/>
                  <a:t>   h</a:t>
                </a:r>
                <a:endParaRPr lang="ru-RU" sz="2400" b="1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165263" y="5195975"/>
                <a:ext cx="30556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LI" sz="2400" b="1" dirty="0" smtClean="0"/>
                  <a:t>a   b   c    d   e   f   </a:t>
                </a:r>
                <a:r>
                  <a:rPr lang="de-LI" sz="2400" b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de-LI" sz="2400" b="1" dirty="0" smtClean="0"/>
                  <a:t>    h</a:t>
                </a:r>
                <a:endParaRPr lang="ru-RU" sz="2400" b="1" dirty="0"/>
              </a:p>
            </p:txBody>
          </p:sp>
        </p:grpSp>
        <p:sp>
          <p:nvSpPr>
            <p:cNvPr id="140" name="TextBox 139"/>
            <p:cNvSpPr txBox="1"/>
            <p:nvPr/>
          </p:nvSpPr>
          <p:spPr>
            <a:xfrm>
              <a:off x="850753" y="2549891"/>
              <a:ext cx="314510" cy="291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LI" sz="2000" b="1" dirty="0" smtClean="0"/>
                <a:t>8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7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6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5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4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3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2</a:t>
              </a:r>
            </a:p>
            <a:p>
              <a:r>
                <a:rPr lang="de-LI" sz="2000" b="1" dirty="0"/>
                <a:t>1</a:t>
              </a:r>
              <a:endParaRPr lang="de-LI" sz="2000" b="1" dirty="0" smtClean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059554" y="2522622"/>
              <a:ext cx="314510" cy="291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LI" sz="2000" b="1" dirty="0" smtClean="0"/>
                <a:t>8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7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6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5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4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3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2</a:t>
              </a:r>
            </a:p>
            <a:p>
              <a:r>
                <a:rPr lang="de-LI" sz="2000" b="1" dirty="0"/>
                <a:t>1</a:t>
              </a:r>
              <a:endParaRPr lang="de-LI" sz="2000" b="1" dirty="0" smtClean="0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4965509" y="1755690"/>
            <a:ext cx="3588795" cy="3569414"/>
            <a:chOff x="830523" y="2088226"/>
            <a:chExt cx="3588795" cy="3569414"/>
          </a:xfrm>
        </p:grpSpPr>
        <p:grpSp>
          <p:nvGrpSpPr>
            <p:cNvPr id="144" name="Группа 143"/>
            <p:cNvGrpSpPr/>
            <p:nvPr/>
          </p:nvGrpSpPr>
          <p:grpSpPr>
            <a:xfrm>
              <a:off x="830523" y="2088226"/>
              <a:ext cx="3588795" cy="3569414"/>
              <a:chOff x="830523" y="2088226"/>
              <a:chExt cx="3588795" cy="3569414"/>
            </a:xfrm>
          </p:grpSpPr>
          <p:grpSp>
            <p:nvGrpSpPr>
              <p:cNvPr id="147" name="Группа 146"/>
              <p:cNvGrpSpPr/>
              <p:nvPr/>
            </p:nvGrpSpPr>
            <p:grpSpPr>
              <a:xfrm>
                <a:off x="830523" y="2156384"/>
                <a:ext cx="3588795" cy="3459884"/>
                <a:chOff x="1691680" y="1772816"/>
                <a:chExt cx="3960440" cy="3816424"/>
              </a:xfrm>
            </p:grpSpPr>
            <p:sp>
              <p:nvSpPr>
                <p:cNvPr id="150" name="Прямоугольник 149"/>
                <p:cNvSpPr/>
                <p:nvPr/>
              </p:nvSpPr>
              <p:spPr>
                <a:xfrm>
                  <a:off x="1691680" y="1772816"/>
                  <a:ext cx="3960440" cy="3816424"/>
                </a:xfrm>
                <a:prstGeom prst="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51" name="Группа 150"/>
                <p:cNvGrpSpPr/>
                <p:nvPr/>
              </p:nvGrpSpPr>
              <p:grpSpPr>
                <a:xfrm>
                  <a:off x="2015563" y="2192541"/>
                  <a:ext cx="3264912" cy="3040159"/>
                  <a:chOff x="2015563" y="2192541"/>
                  <a:chExt cx="3264912" cy="3040159"/>
                </a:xfrm>
              </p:grpSpPr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2021521" y="21959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2426792" y="21959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2832063" y="219438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5" name="Прямоугольник 154"/>
                  <p:cNvSpPr/>
                  <p:nvPr/>
                </p:nvSpPr>
                <p:spPr>
                  <a:xfrm>
                    <a:off x="3668461" y="21959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6" name="Прямоугольник 155"/>
                  <p:cNvSpPr/>
                  <p:nvPr/>
                </p:nvSpPr>
                <p:spPr>
                  <a:xfrm>
                    <a:off x="3249533" y="219438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7" name="Прямоугольник 156"/>
                  <p:cNvSpPr/>
                  <p:nvPr/>
                </p:nvSpPr>
                <p:spPr>
                  <a:xfrm>
                    <a:off x="4469497" y="219438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8" name="Прямоугольник 157"/>
                  <p:cNvSpPr/>
                  <p:nvPr/>
                </p:nvSpPr>
                <p:spPr>
                  <a:xfrm>
                    <a:off x="4052396" y="219254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9" name="Прямоугольник 158"/>
                  <p:cNvSpPr/>
                  <p:nvPr/>
                </p:nvSpPr>
                <p:spPr>
                  <a:xfrm>
                    <a:off x="4874768" y="219254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0" name="Прямоугольник 159"/>
                  <p:cNvSpPr/>
                  <p:nvPr/>
                </p:nvSpPr>
                <p:spPr>
                  <a:xfrm>
                    <a:off x="2020617" y="257717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1" name="Прямоугольник 160"/>
                  <p:cNvSpPr/>
                  <p:nvPr/>
                </p:nvSpPr>
                <p:spPr>
                  <a:xfrm>
                    <a:off x="2425888" y="257717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2" name="Прямоугольник 161"/>
                  <p:cNvSpPr/>
                  <p:nvPr/>
                </p:nvSpPr>
                <p:spPr>
                  <a:xfrm>
                    <a:off x="2831159" y="257564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3" name="Прямоугольник 162"/>
                  <p:cNvSpPr/>
                  <p:nvPr/>
                </p:nvSpPr>
                <p:spPr>
                  <a:xfrm>
                    <a:off x="3667557" y="257717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4" name="Прямоугольник 163"/>
                  <p:cNvSpPr/>
                  <p:nvPr/>
                </p:nvSpPr>
                <p:spPr>
                  <a:xfrm>
                    <a:off x="3248629" y="257564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5" name="Прямоугольник 164"/>
                  <p:cNvSpPr/>
                  <p:nvPr/>
                </p:nvSpPr>
                <p:spPr>
                  <a:xfrm>
                    <a:off x="4468593" y="257564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6" name="Прямоугольник 165"/>
                  <p:cNvSpPr/>
                  <p:nvPr/>
                </p:nvSpPr>
                <p:spPr>
                  <a:xfrm>
                    <a:off x="4051491" y="257380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7" name="Прямоугольник 166"/>
                  <p:cNvSpPr/>
                  <p:nvPr/>
                </p:nvSpPr>
                <p:spPr>
                  <a:xfrm>
                    <a:off x="4873864" y="257380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8" name="Прямоугольник 167"/>
                  <p:cNvSpPr/>
                  <p:nvPr/>
                </p:nvSpPr>
                <p:spPr>
                  <a:xfrm>
                    <a:off x="2021521" y="296295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9" name="Прямоугольник 168"/>
                  <p:cNvSpPr/>
                  <p:nvPr/>
                </p:nvSpPr>
                <p:spPr>
                  <a:xfrm>
                    <a:off x="2425888" y="296295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0" name="Прямоугольник 169"/>
                  <p:cNvSpPr/>
                  <p:nvPr/>
                </p:nvSpPr>
                <p:spPr>
                  <a:xfrm>
                    <a:off x="2829744" y="2962954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1" name="Прямоугольник 170"/>
                  <p:cNvSpPr/>
                  <p:nvPr/>
                </p:nvSpPr>
                <p:spPr>
                  <a:xfrm>
                    <a:off x="3237334" y="296892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2" name="Прямоугольник 171"/>
                  <p:cNvSpPr/>
                  <p:nvPr/>
                </p:nvSpPr>
                <p:spPr>
                  <a:xfrm>
                    <a:off x="4064226" y="2962954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3" name="Прямоугольник 172"/>
                  <p:cNvSpPr/>
                  <p:nvPr/>
                </p:nvSpPr>
                <p:spPr>
                  <a:xfrm>
                    <a:off x="4463539" y="2955068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4" name="Прямоугольник 173"/>
                  <p:cNvSpPr/>
                  <p:nvPr/>
                </p:nvSpPr>
                <p:spPr>
                  <a:xfrm>
                    <a:off x="3673251" y="296906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5" name="Прямоугольник 174"/>
                  <p:cNvSpPr/>
                  <p:nvPr/>
                </p:nvSpPr>
                <p:spPr>
                  <a:xfrm>
                    <a:off x="4874768" y="2956599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6" name="Прямоугольник 175"/>
                  <p:cNvSpPr/>
                  <p:nvPr/>
                </p:nvSpPr>
                <p:spPr>
                  <a:xfrm>
                    <a:off x="2015563" y="33344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7" name="Прямоугольник 176"/>
                  <p:cNvSpPr/>
                  <p:nvPr/>
                </p:nvSpPr>
                <p:spPr>
                  <a:xfrm>
                    <a:off x="2420834" y="33344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8" name="Прямоугольник 177"/>
                  <p:cNvSpPr/>
                  <p:nvPr/>
                </p:nvSpPr>
                <p:spPr>
                  <a:xfrm>
                    <a:off x="2826105" y="333296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9" name="Прямоугольник 178"/>
                  <p:cNvSpPr/>
                  <p:nvPr/>
                </p:nvSpPr>
                <p:spPr>
                  <a:xfrm>
                    <a:off x="3662503" y="333449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0" name="Прямоугольник 179"/>
                  <p:cNvSpPr/>
                  <p:nvPr/>
                </p:nvSpPr>
                <p:spPr>
                  <a:xfrm>
                    <a:off x="3243575" y="333296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1" name="Прямоугольник 180"/>
                  <p:cNvSpPr/>
                  <p:nvPr/>
                </p:nvSpPr>
                <p:spPr>
                  <a:xfrm>
                    <a:off x="4463539" y="333296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2" name="Прямоугольник 181"/>
                  <p:cNvSpPr/>
                  <p:nvPr/>
                </p:nvSpPr>
                <p:spPr>
                  <a:xfrm>
                    <a:off x="4046437" y="33311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3" name="Прямоугольник 182"/>
                  <p:cNvSpPr/>
                  <p:nvPr/>
                </p:nvSpPr>
                <p:spPr>
                  <a:xfrm>
                    <a:off x="4875204" y="33311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4" name="Прямоугольник 183"/>
                  <p:cNvSpPr/>
                  <p:nvPr/>
                </p:nvSpPr>
                <p:spPr>
                  <a:xfrm>
                    <a:off x="2021520" y="371780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5" name="Прямоугольник 184"/>
                  <p:cNvSpPr/>
                  <p:nvPr/>
                </p:nvSpPr>
                <p:spPr>
                  <a:xfrm>
                    <a:off x="2426792" y="371933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6" name="Прямоугольник 185"/>
                  <p:cNvSpPr/>
                  <p:nvPr/>
                </p:nvSpPr>
                <p:spPr>
                  <a:xfrm>
                    <a:off x="2832062" y="37178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7" name="Прямоугольник 186"/>
                  <p:cNvSpPr/>
                  <p:nvPr/>
                </p:nvSpPr>
                <p:spPr>
                  <a:xfrm>
                    <a:off x="3668460" y="371933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8" name="Прямоугольник 187"/>
                  <p:cNvSpPr/>
                  <p:nvPr/>
                </p:nvSpPr>
                <p:spPr>
                  <a:xfrm>
                    <a:off x="3249532" y="37178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9" name="Прямоугольник 188"/>
                  <p:cNvSpPr/>
                  <p:nvPr/>
                </p:nvSpPr>
                <p:spPr>
                  <a:xfrm>
                    <a:off x="4469496" y="37178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0" name="Прямоугольник 189"/>
                  <p:cNvSpPr/>
                  <p:nvPr/>
                </p:nvSpPr>
                <p:spPr>
                  <a:xfrm>
                    <a:off x="4052395" y="371596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1" name="Прямоугольник 190"/>
                  <p:cNvSpPr/>
                  <p:nvPr/>
                </p:nvSpPr>
                <p:spPr>
                  <a:xfrm>
                    <a:off x="4874767" y="3715964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2" name="Прямоугольник 191"/>
                  <p:cNvSpPr/>
                  <p:nvPr/>
                </p:nvSpPr>
                <p:spPr>
                  <a:xfrm>
                    <a:off x="3243575" y="4460602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3" name="Прямоугольник 192"/>
                  <p:cNvSpPr/>
                  <p:nvPr/>
                </p:nvSpPr>
                <p:spPr>
                  <a:xfrm>
                    <a:off x="3662503" y="446060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4" name="Прямоугольник 193"/>
                  <p:cNvSpPr/>
                  <p:nvPr/>
                </p:nvSpPr>
                <p:spPr>
                  <a:xfrm>
                    <a:off x="2845699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5" name="Прямоугольник 194"/>
                  <p:cNvSpPr/>
                  <p:nvPr/>
                </p:nvSpPr>
                <p:spPr>
                  <a:xfrm>
                    <a:off x="3662502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6" name="Прямоугольник 195"/>
                  <p:cNvSpPr/>
                  <p:nvPr/>
                </p:nvSpPr>
                <p:spPr>
                  <a:xfrm>
                    <a:off x="3243206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7" name="Прямоугольник 196"/>
                  <p:cNvSpPr/>
                  <p:nvPr/>
                </p:nvSpPr>
                <p:spPr>
                  <a:xfrm>
                    <a:off x="4469933" y="4854807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8" name="Прямоугольник 197"/>
                  <p:cNvSpPr/>
                  <p:nvPr/>
                </p:nvSpPr>
                <p:spPr>
                  <a:xfrm>
                    <a:off x="4058268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9" name="Прямоугольник 198"/>
                  <p:cNvSpPr/>
                  <p:nvPr/>
                </p:nvSpPr>
                <p:spPr>
                  <a:xfrm>
                    <a:off x="4875204" y="4852968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0" name="Прямоугольник 199"/>
                  <p:cNvSpPr/>
                  <p:nvPr/>
                </p:nvSpPr>
                <p:spPr>
                  <a:xfrm>
                    <a:off x="2030081" y="4097227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1" name="Прямоугольник 200"/>
                  <p:cNvSpPr/>
                  <p:nvPr/>
                </p:nvSpPr>
                <p:spPr>
                  <a:xfrm>
                    <a:off x="2434448" y="4097227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2" name="Прямоугольник 201"/>
                  <p:cNvSpPr/>
                  <p:nvPr/>
                </p:nvSpPr>
                <p:spPr>
                  <a:xfrm>
                    <a:off x="2838304" y="4097227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3" name="Прямоугольник 202"/>
                  <p:cNvSpPr/>
                  <p:nvPr/>
                </p:nvSpPr>
                <p:spPr>
                  <a:xfrm>
                    <a:off x="4875204" y="446830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4" name="Прямоугольник 203"/>
                  <p:cNvSpPr/>
                  <p:nvPr/>
                </p:nvSpPr>
                <p:spPr>
                  <a:xfrm>
                    <a:off x="2035157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5" name="Прямоугольник 204"/>
                  <p:cNvSpPr/>
                  <p:nvPr/>
                </p:nvSpPr>
                <p:spPr>
                  <a:xfrm>
                    <a:off x="4463539" y="4464430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6" name="Прямоугольник 205"/>
                  <p:cNvSpPr/>
                  <p:nvPr/>
                </p:nvSpPr>
                <p:spPr>
                  <a:xfrm>
                    <a:off x="2440428" y="485002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7" name="Прямоугольник 206"/>
                  <p:cNvSpPr/>
                  <p:nvPr/>
                </p:nvSpPr>
                <p:spPr>
                  <a:xfrm>
                    <a:off x="4051490" y="4461486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8" name="Прямоугольник 207"/>
                  <p:cNvSpPr/>
                  <p:nvPr/>
                </p:nvSpPr>
                <p:spPr>
                  <a:xfrm>
                    <a:off x="2840622" y="4460603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9" name="Прямоугольник 208"/>
                  <p:cNvSpPr/>
                  <p:nvPr/>
                </p:nvSpPr>
                <p:spPr>
                  <a:xfrm>
                    <a:off x="2030081" y="446443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0" name="Прямоугольник 209"/>
                  <p:cNvSpPr/>
                  <p:nvPr/>
                </p:nvSpPr>
                <p:spPr>
                  <a:xfrm>
                    <a:off x="2435352" y="4460603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1" name="Прямоугольник 210"/>
                  <p:cNvSpPr/>
                  <p:nvPr/>
                </p:nvSpPr>
                <p:spPr>
                  <a:xfrm>
                    <a:off x="4457667" y="4082711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2" name="Прямоугольник 211"/>
                  <p:cNvSpPr/>
                  <p:nvPr/>
                </p:nvSpPr>
                <p:spPr>
                  <a:xfrm>
                    <a:off x="4875204" y="4082710"/>
                    <a:ext cx="405271" cy="377893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3" name="Прямоугольник 212"/>
                  <p:cNvSpPr/>
                  <p:nvPr/>
                </p:nvSpPr>
                <p:spPr>
                  <a:xfrm>
                    <a:off x="3243575" y="4090410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4" name="Прямоугольник 213"/>
                  <p:cNvSpPr/>
                  <p:nvPr/>
                </p:nvSpPr>
                <p:spPr>
                  <a:xfrm>
                    <a:off x="3660600" y="4083593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5" name="Прямоугольник 214"/>
                  <p:cNvSpPr/>
                  <p:nvPr/>
                </p:nvSpPr>
                <p:spPr>
                  <a:xfrm>
                    <a:off x="4058268" y="4083592"/>
                    <a:ext cx="405271" cy="377893"/>
                  </a:xfrm>
                  <a:prstGeom prst="rect">
                    <a:avLst/>
                  </a:prstGeom>
                  <a:solidFill>
                    <a:schemeClr val="tx1"/>
                  </a:solidFill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148" name="TextBox 147"/>
              <p:cNvSpPr txBox="1"/>
              <p:nvPr/>
            </p:nvSpPr>
            <p:spPr>
              <a:xfrm>
                <a:off x="1141768" y="2088226"/>
                <a:ext cx="29177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LI" sz="2400" b="1" dirty="0" smtClean="0"/>
                  <a:t>a   b   c    d   e   f   </a:t>
                </a:r>
                <a:r>
                  <a:rPr lang="de-LI" sz="2400" b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de-LI" sz="2400" b="1" dirty="0" smtClean="0"/>
                  <a:t>   h</a:t>
                </a:r>
                <a:endParaRPr lang="ru-RU" sz="2400" b="1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165263" y="5195975"/>
                <a:ext cx="30556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LI" sz="2400" b="1" dirty="0" smtClean="0"/>
                  <a:t>a   b   c    d   e   f   </a:t>
                </a:r>
                <a:r>
                  <a:rPr lang="de-LI" sz="2400" b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de-LI" sz="2400" b="1" dirty="0" smtClean="0"/>
                  <a:t>    h</a:t>
                </a:r>
                <a:endParaRPr lang="ru-RU" sz="2400" b="1" dirty="0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850753" y="2549891"/>
              <a:ext cx="314510" cy="291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LI" sz="2000" b="1" dirty="0" smtClean="0"/>
                <a:t>8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7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6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5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4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3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2</a:t>
              </a:r>
            </a:p>
            <a:p>
              <a:r>
                <a:rPr lang="de-LI" sz="2000" b="1" dirty="0"/>
                <a:t>1</a:t>
              </a:r>
              <a:endParaRPr lang="de-LI" sz="2000" b="1" dirty="0" smtClean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059554" y="2522622"/>
              <a:ext cx="314510" cy="291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LI" sz="2000" b="1" dirty="0" smtClean="0"/>
                <a:t>8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7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6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5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4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3</a:t>
              </a:r>
            </a:p>
            <a:p>
              <a:pPr>
                <a:spcAft>
                  <a:spcPts val="300"/>
                </a:spcAft>
              </a:pPr>
              <a:r>
                <a:rPr lang="de-LI" sz="2000" b="1" dirty="0" smtClean="0"/>
                <a:t>2</a:t>
              </a:r>
            </a:p>
            <a:p>
              <a:r>
                <a:rPr lang="de-LI" sz="2000" b="1" dirty="0"/>
                <a:t>1</a:t>
              </a:r>
              <a:endParaRPr lang="de-LI" sz="2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67" name="Рисунок 66" descr="дом зелен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700808"/>
            <a:ext cx="645470" cy="642963"/>
          </a:xfrm>
          <a:prstGeom prst="rect">
            <a:avLst/>
          </a:prstGeom>
        </p:spPr>
      </p:pic>
      <p:grpSp>
        <p:nvGrpSpPr>
          <p:cNvPr id="141" name="Группа 140"/>
          <p:cNvGrpSpPr/>
          <p:nvPr/>
        </p:nvGrpSpPr>
        <p:grpSpPr>
          <a:xfrm>
            <a:off x="1907704" y="2022290"/>
            <a:ext cx="3608784" cy="4359038"/>
            <a:chOff x="1907704" y="2022290"/>
            <a:chExt cx="3608784" cy="4359038"/>
          </a:xfrm>
        </p:grpSpPr>
        <p:cxnSp>
          <p:nvCxnSpPr>
            <p:cNvPr id="134" name="Прямая соединительная линия 133"/>
            <p:cNvCxnSpPr>
              <a:stCxn id="67" idx="1"/>
            </p:cNvCxnSpPr>
            <p:nvPr/>
          </p:nvCxnSpPr>
          <p:spPr>
            <a:xfrm flipH="1">
              <a:off x="1907704" y="2022290"/>
              <a:ext cx="3312368" cy="38558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flipH="1">
              <a:off x="5508104" y="2348880"/>
              <a:ext cx="8384" cy="4032448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41" name="Рисунок 40" descr="дом желт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3068960"/>
            <a:ext cx="650598" cy="648072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1979712" y="3429000"/>
            <a:ext cx="1584176" cy="2952328"/>
            <a:chOff x="1979712" y="3429000"/>
            <a:chExt cx="1584176" cy="2952328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1979712" y="3429000"/>
              <a:ext cx="1368152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3563888" y="3717032"/>
              <a:ext cx="0" cy="2664296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80" name="Рисунок 79" descr="дом сер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717032"/>
            <a:ext cx="645470" cy="642963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6876256" y="4149080"/>
            <a:ext cx="504056" cy="2160240"/>
            <a:chOff x="6876256" y="4149080"/>
            <a:chExt cx="504056" cy="2160240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7092280" y="4149080"/>
              <a:ext cx="288032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6876256" y="4365104"/>
              <a:ext cx="0" cy="1944216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764704"/>
            <a:ext cx="5911686" cy="5904296"/>
          </a:xfrm>
          <a:prstGeom prst="rect">
            <a:avLst/>
          </a:prstGeom>
        </p:spPr>
      </p:pic>
      <p:pic>
        <p:nvPicPr>
          <p:cNvPr id="58" name="Рисунок 57" descr="дом розов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420888"/>
            <a:ext cx="645470" cy="642963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1979712" y="2780928"/>
            <a:ext cx="2960712" cy="3600400"/>
            <a:chOff x="1979712" y="2780928"/>
            <a:chExt cx="2960712" cy="3600400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1979712" y="2780928"/>
              <a:ext cx="2664296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flipH="1">
              <a:off x="4932040" y="3068960"/>
              <a:ext cx="8384" cy="3312368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46" name="Рисунок 45" descr="дом бирюзов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5013176"/>
            <a:ext cx="650598" cy="648072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1907704" y="5373216"/>
            <a:ext cx="2304256" cy="936104"/>
            <a:chOff x="1907704" y="5373216"/>
            <a:chExt cx="2304256" cy="936104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1907704" y="5373216"/>
              <a:ext cx="2088232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4211960" y="5733256"/>
              <a:ext cx="0" cy="576064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11" name="Рисунок 10" descr="дом оранжев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052736"/>
            <a:ext cx="650598" cy="648072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1835696" y="1412776"/>
            <a:ext cx="368424" cy="4968552"/>
            <a:chOff x="1835696" y="1412776"/>
            <a:chExt cx="368424" cy="4968552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1835696" y="1412776"/>
              <a:ext cx="216024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flipH="1">
              <a:off x="2195736" y="1772816"/>
              <a:ext cx="8384" cy="4608512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23" name="Рисунок 22" descr="дом сини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365104"/>
            <a:ext cx="645470" cy="642963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1907704" y="4725144"/>
            <a:ext cx="1008112" cy="1656184"/>
            <a:chOff x="1907704" y="4725144"/>
            <a:chExt cx="1008112" cy="1656184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1907704" y="4725144"/>
              <a:ext cx="648072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2915816" y="5013176"/>
              <a:ext cx="0" cy="1368152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288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Какой адрес?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5911686" cy="5904296"/>
          </a:xfrm>
          <a:prstGeom prst="rect">
            <a:avLst/>
          </a:prstGeom>
        </p:spPr>
      </p:pic>
      <p:pic>
        <p:nvPicPr>
          <p:cNvPr id="69" name="Рисунок 68" descr="дом фиолетов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5733256"/>
            <a:ext cx="650598" cy="648072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228184" y="6093296"/>
            <a:ext cx="1008112" cy="504056"/>
            <a:chOff x="6228184" y="6093296"/>
            <a:chExt cx="1008112" cy="504056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6588224" y="6093296"/>
              <a:ext cx="648072" cy="0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6228184" y="6381328"/>
              <a:ext cx="0" cy="216024"/>
            </a:xfrm>
            <a:prstGeom prst="line">
              <a:avLst/>
            </a:prstGeom>
            <a:ln w="508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376</Words>
  <Application>Microsoft Office PowerPoint</Application>
  <PresentationFormat>Экран (4:3)</PresentationFormat>
  <Paragraphs>192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Урывчикова</dc:creator>
  <cp:lastModifiedBy>Галина Дмитриевна Редченкова</cp:lastModifiedBy>
  <cp:revision>383</cp:revision>
  <dcterms:created xsi:type="dcterms:W3CDTF">2023-09-11T08:26:41Z</dcterms:created>
  <dcterms:modified xsi:type="dcterms:W3CDTF">2023-09-29T08:26:58Z</dcterms:modified>
</cp:coreProperties>
</file>