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64" r:id="rId3"/>
    <p:sldId id="266" r:id="rId4"/>
    <p:sldId id="26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778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769EB-357A-49FA-B870-D63B847D51CD}" type="datetimeFigureOut">
              <a:rPr lang="de-DE" smtClean="0"/>
              <a:pPr/>
              <a:t>27.09.2023</a:t>
            </a:fld>
            <a:endParaRPr lang="de-D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AFCE2-8652-4F3D-BA19-5D159C80603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866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этот слайд можно</a:t>
            </a:r>
            <a:r>
              <a:rPr lang="ru-RU" baseline="0" dirty="0" smtClean="0"/>
              <a:t> вставить фотографии «живых букв», сделанные на занятии 4</a:t>
            </a:r>
            <a:endParaRPr lang="de-D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AFCE2-8652-4F3D-BA19-5D159C806036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Переход на перекрёстке по диагонали, все буквы в  слове «холм» составлены</a:t>
            </a:r>
            <a:r>
              <a:rPr lang="ru-RU" baseline="0" dirty="0" smtClean="0"/>
              <a:t> из диагоналей, лучи снежинки – диагонали, диагон</a:t>
            </a:r>
            <a:r>
              <a:rPr lang="ru-RU" dirty="0" smtClean="0"/>
              <a:t>аль телевизора, диагональный рисунок на одежде, три нолика по диагонали, склоны гор - диагонали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AFCE2-8652-4F3D-BA19-5D159C806036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932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клику мыши появляются зелёные диагонали, по второму клику мыши появляются жёлтые диагонали.</a:t>
            </a:r>
            <a:endParaRPr lang="de-D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AFCE2-8652-4F3D-BA19-5D159C806036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43808" y="260648"/>
            <a:ext cx="311636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800" b="1" dirty="0" smtClean="0">
                <a:solidFill>
                  <a:srgbClr val="002060"/>
                </a:solidFill>
              </a:rPr>
              <a:t>Живые буквы</a:t>
            </a:r>
            <a:endParaRPr lang="de-DE" sz="3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0"/>
            <a:ext cx="570925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800" b="1" dirty="0" smtClean="0">
                <a:solidFill>
                  <a:srgbClr val="002060"/>
                </a:solidFill>
              </a:rPr>
              <a:t>Что общего на картинках?</a:t>
            </a:r>
            <a:endParaRPr lang="de-DE" sz="3800" b="1" dirty="0">
              <a:solidFill>
                <a:srgbClr val="00206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635896" y="2924944"/>
            <a:ext cx="5256584" cy="1368152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Рисунок 7" descr="Диагональ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4581128"/>
            <a:ext cx="1847910" cy="1886347"/>
          </a:xfrm>
          <a:prstGeom prst="rect">
            <a:avLst/>
          </a:prstGeom>
        </p:spPr>
      </p:pic>
      <p:pic>
        <p:nvPicPr>
          <p:cNvPr id="9" name="Рисунок 8" descr="Диагональ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1124744"/>
            <a:ext cx="2757232" cy="1166080"/>
          </a:xfrm>
          <a:prstGeom prst="rect">
            <a:avLst/>
          </a:prstGeom>
        </p:spPr>
      </p:pic>
      <p:pic>
        <p:nvPicPr>
          <p:cNvPr id="10" name="Рисунок 9" descr="Диагональ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07904" y="3140968"/>
            <a:ext cx="4999022" cy="1084031"/>
          </a:xfrm>
          <a:prstGeom prst="rect">
            <a:avLst/>
          </a:prstGeom>
        </p:spPr>
      </p:pic>
      <p:pic>
        <p:nvPicPr>
          <p:cNvPr id="11" name="Рисунок 10" descr="Диагональ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80112" y="692696"/>
            <a:ext cx="3096344" cy="2066809"/>
          </a:xfrm>
          <a:prstGeom prst="rect">
            <a:avLst/>
          </a:prstGeom>
        </p:spPr>
      </p:pic>
      <p:pic>
        <p:nvPicPr>
          <p:cNvPr id="12" name="Рисунок 11" descr="Диагональ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64088" y="4581128"/>
            <a:ext cx="3454190" cy="1944216"/>
          </a:xfrm>
          <a:prstGeom prst="rect">
            <a:avLst/>
          </a:prstGeom>
        </p:spPr>
      </p:pic>
      <p:pic>
        <p:nvPicPr>
          <p:cNvPr id="13" name="Рисунок 12" descr="Диагональ3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636912"/>
            <a:ext cx="2664296" cy="3897264"/>
          </a:xfrm>
          <a:prstGeom prst="rect">
            <a:avLst/>
          </a:prstGeom>
        </p:spPr>
      </p:pic>
      <p:pic>
        <p:nvPicPr>
          <p:cNvPr id="14" name="Рисунок 13" descr="Диагональ7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67544" y="692696"/>
            <a:ext cx="1728192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49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оска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7704" y="1052736"/>
            <a:ext cx="5551916" cy="55449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260648"/>
            <a:ext cx="8748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Сколько диагоналей на шахматной доске?</a:t>
            </a:r>
            <a:endParaRPr lang="de-DE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ос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908720"/>
            <a:ext cx="5551916" cy="55449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19872" y="188640"/>
            <a:ext cx="2365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Диагонали</a:t>
            </a:r>
            <a:endParaRPr lang="de-DE" sz="3600" b="1" dirty="0">
              <a:solidFill>
                <a:srgbClr val="002060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2267744" y="1268760"/>
            <a:ext cx="4752528" cy="4752528"/>
            <a:chOff x="2267744" y="1268760"/>
            <a:chExt cx="4752528" cy="4752528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2339752" y="1340768"/>
              <a:ext cx="4680520" cy="4680520"/>
            </a:xfrm>
            <a:prstGeom prst="line">
              <a:avLst/>
            </a:prstGeom>
            <a:ln w="101600" cap="rnd">
              <a:solidFill>
                <a:srgbClr val="0099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3491880" y="1268760"/>
              <a:ext cx="3528392" cy="3528392"/>
            </a:xfrm>
            <a:prstGeom prst="line">
              <a:avLst/>
            </a:prstGeom>
            <a:ln w="101600" cap="rnd">
              <a:solidFill>
                <a:srgbClr val="0099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2267744" y="2492896"/>
              <a:ext cx="3528392" cy="3528392"/>
            </a:xfrm>
            <a:prstGeom prst="line">
              <a:avLst/>
            </a:prstGeom>
            <a:ln w="101600" cap="rnd">
              <a:solidFill>
                <a:srgbClr val="0099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4788024" y="1340768"/>
              <a:ext cx="2232248" cy="2232248"/>
            </a:xfrm>
            <a:prstGeom prst="line">
              <a:avLst/>
            </a:prstGeom>
            <a:ln w="101600" cap="rnd">
              <a:solidFill>
                <a:srgbClr val="0099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2339752" y="3789040"/>
              <a:ext cx="2232248" cy="2232248"/>
            </a:xfrm>
            <a:prstGeom prst="line">
              <a:avLst/>
            </a:prstGeom>
            <a:ln w="101600" cap="rnd">
              <a:solidFill>
                <a:srgbClr val="0099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6084168" y="1340768"/>
              <a:ext cx="936104" cy="936104"/>
            </a:xfrm>
            <a:prstGeom prst="line">
              <a:avLst/>
            </a:prstGeom>
            <a:ln w="101600" cap="rnd">
              <a:solidFill>
                <a:srgbClr val="0099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2339752" y="5085184"/>
              <a:ext cx="936104" cy="936104"/>
            </a:xfrm>
            <a:prstGeom prst="line">
              <a:avLst/>
            </a:prstGeom>
            <a:ln w="101600" cap="rnd">
              <a:solidFill>
                <a:srgbClr val="0099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44"/>
          <p:cNvGrpSpPr/>
          <p:nvPr/>
        </p:nvGrpSpPr>
        <p:grpSpPr>
          <a:xfrm>
            <a:off x="2267744" y="1340768"/>
            <a:ext cx="4824536" cy="4680520"/>
            <a:chOff x="2267744" y="1340768"/>
            <a:chExt cx="4824536" cy="4680520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 flipH="1">
              <a:off x="2339752" y="1340768"/>
              <a:ext cx="4608512" cy="4680520"/>
            </a:xfrm>
            <a:prstGeom prst="line">
              <a:avLst/>
            </a:prstGeom>
            <a:ln w="101600" cap="rnd">
              <a:solidFill>
                <a:srgbClr val="FFFF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2339752" y="1340768"/>
              <a:ext cx="3384376" cy="3384376"/>
            </a:xfrm>
            <a:prstGeom prst="line">
              <a:avLst/>
            </a:prstGeom>
            <a:ln w="101600" cap="rnd">
              <a:solidFill>
                <a:srgbClr val="FFFF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3635896" y="2564904"/>
              <a:ext cx="3384376" cy="3384376"/>
            </a:xfrm>
            <a:prstGeom prst="line">
              <a:avLst/>
            </a:prstGeom>
            <a:ln w="101600" cap="rnd">
              <a:solidFill>
                <a:srgbClr val="FFFF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2339752" y="1340768"/>
              <a:ext cx="2160240" cy="2160240"/>
            </a:xfrm>
            <a:prstGeom prst="line">
              <a:avLst/>
            </a:prstGeom>
            <a:ln w="101600" cap="rnd">
              <a:solidFill>
                <a:srgbClr val="FFFF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H="1">
              <a:off x="4788024" y="3861048"/>
              <a:ext cx="2160240" cy="2160240"/>
            </a:xfrm>
            <a:prstGeom prst="line">
              <a:avLst/>
            </a:prstGeom>
            <a:ln w="101600" cap="rnd">
              <a:solidFill>
                <a:srgbClr val="FFFF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flipH="1">
              <a:off x="2267744" y="1340768"/>
              <a:ext cx="1008112" cy="1008112"/>
            </a:xfrm>
            <a:prstGeom prst="line">
              <a:avLst/>
            </a:prstGeom>
            <a:ln w="101600" cap="rnd">
              <a:solidFill>
                <a:srgbClr val="FFFF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flipH="1">
              <a:off x="6084168" y="5013176"/>
              <a:ext cx="1008112" cy="1008112"/>
            </a:xfrm>
            <a:prstGeom prst="line">
              <a:avLst/>
            </a:prstGeom>
            <a:ln w="101600" cap="rnd">
              <a:solidFill>
                <a:srgbClr val="FFFF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85</Words>
  <Application>Microsoft Office PowerPoint</Application>
  <PresentationFormat>Экран (4:3)</PresentationFormat>
  <Paragraphs>10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Владимировна Урывчикова</dc:creator>
  <cp:lastModifiedBy>Галина Дмитриевна Редченкова</cp:lastModifiedBy>
  <cp:revision>290</cp:revision>
  <dcterms:created xsi:type="dcterms:W3CDTF">2023-09-11T08:26:41Z</dcterms:created>
  <dcterms:modified xsi:type="dcterms:W3CDTF">2023-09-27T07:00:43Z</dcterms:modified>
</cp:coreProperties>
</file>