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5708737" cy="3816425"/>
          </a:xfrm>
          <a:prstGeom prst="rect">
            <a:avLst/>
          </a:prstGeom>
        </p:spPr>
      </p:pic>
      <p:pic>
        <p:nvPicPr>
          <p:cNvPr id="4" name="Рисунок 3" descr="2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2708920"/>
            <a:ext cx="5508104" cy="39025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36096" y="33265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1</a:t>
            </a:r>
            <a:endParaRPr lang="de-DE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8424" y="285293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2</a:t>
            </a:r>
            <a:endParaRPr lang="de-DE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996952"/>
            <a:ext cx="4980074" cy="3528392"/>
          </a:xfrm>
          <a:prstGeom prst="rect">
            <a:avLst/>
          </a:prstGeom>
        </p:spPr>
      </p:pic>
      <p:pic>
        <p:nvPicPr>
          <p:cNvPr id="2" name="Рисунок 1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19" y="188640"/>
            <a:ext cx="4968554" cy="33123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38</cp:revision>
  <dcterms:created xsi:type="dcterms:W3CDTF">2023-09-10T21:27:11Z</dcterms:created>
  <dcterms:modified xsi:type="dcterms:W3CDTF">2023-09-11T01:04:35Z</dcterms:modified>
</cp:coreProperties>
</file>