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94E6A-9F24-4BFE-B9B7-86D9B92CBC4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E554-AB25-4E0D-96DE-397A97D83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4E6A-9F24-4BFE-B9B7-86D9B92CBC4E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EE554-AB25-4E0D-96DE-397A97D83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2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9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6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6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8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6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8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33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Вячеславовна Тихомирова</dc:creator>
  <cp:lastModifiedBy>Ольга Вячеславовна Тихомирова</cp:lastModifiedBy>
  <cp:revision>1</cp:revision>
  <dcterms:created xsi:type="dcterms:W3CDTF">2021-10-14T12:34:46Z</dcterms:created>
  <dcterms:modified xsi:type="dcterms:W3CDTF">2021-10-14T12:34:46Z</dcterms:modified>
</cp:coreProperties>
</file>